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8" r:id="rId5"/>
    <p:sldId id="259" r:id="rId6"/>
    <p:sldId id="262" r:id="rId7"/>
    <p:sldId id="266" r:id="rId8"/>
    <p:sldId id="265" r:id="rId9"/>
    <p:sldId id="273" r:id="rId10"/>
    <p:sldId id="270" r:id="rId11"/>
    <p:sldId id="271" r:id="rId12"/>
    <p:sldId id="267" r:id="rId13"/>
    <p:sldId id="264" r:id="rId14"/>
    <p:sldId id="263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11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5362A7-4D2D-D44C-8F06-EF968F9A0325}" type="doc">
      <dgm:prSet loTypeId="urn:microsoft.com/office/officeart/2005/8/layout/process2" loCatId="" qsTypeId="urn:microsoft.com/office/officeart/2005/8/quickstyle/simple2" qsCatId="simple" csTypeId="urn:microsoft.com/office/officeart/2005/8/colors/accent0_1" csCatId="mainScheme" phldr="1"/>
      <dgm:spPr/>
    </dgm:pt>
    <dgm:pt modelId="{BB746429-5531-9F49-9739-B6D0C840942A}">
      <dgm:prSet phldrT="[Text]"/>
      <dgm:spPr/>
      <dgm:t>
        <a:bodyPr/>
        <a:lstStyle/>
        <a:p>
          <a:r>
            <a:rPr lang="en-US" dirty="0" smtClean="0"/>
            <a:t>Scalable technology</a:t>
          </a:r>
          <a:endParaRPr lang="en-US" dirty="0"/>
        </a:p>
      </dgm:t>
    </dgm:pt>
    <dgm:pt modelId="{082E5E1F-8C57-0D48-8C73-45C6FB79E21B}" type="parTrans" cxnId="{265C7CB5-CE0C-DB40-9099-21DE8D407C2D}">
      <dgm:prSet/>
      <dgm:spPr/>
      <dgm:t>
        <a:bodyPr/>
        <a:lstStyle/>
        <a:p>
          <a:endParaRPr lang="en-US"/>
        </a:p>
      </dgm:t>
    </dgm:pt>
    <dgm:pt modelId="{4D8BACE7-B42D-054F-8DC9-37C4F6406830}" type="sibTrans" cxnId="{265C7CB5-CE0C-DB40-9099-21DE8D407C2D}">
      <dgm:prSet/>
      <dgm:spPr/>
      <dgm:t>
        <a:bodyPr/>
        <a:lstStyle/>
        <a:p>
          <a:endParaRPr lang="en-US"/>
        </a:p>
      </dgm:t>
    </dgm:pt>
    <dgm:pt modelId="{F1D726E0-B665-514B-B3F1-691435E97202}">
      <dgm:prSet phldrT="[Text]"/>
      <dgm:spPr/>
      <dgm:t>
        <a:bodyPr/>
        <a:lstStyle/>
        <a:p>
          <a:r>
            <a:rPr lang="en-US" dirty="0" smtClean="0"/>
            <a:t>Lower transaction costs</a:t>
          </a:r>
          <a:endParaRPr lang="en-US" dirty="0"/>
        </a:p>
      </dgm:t>
    </dgm:pt>
    <dgm:pt modelId="{49EE8932-8532-474F-BB69-3CC1BBFBB199}" type="parTrans" cxnId="{C294C448-E92C-EF46-9156-0EF4A82415E3}">
      <dgm:prSet/>
      <dgm:spPr/>
      <dgm:t>
        <a:bodyPr/>
        <a:lstStyle/>
        <a:p>
          <a:endParaRPr lang="en-US"/>
        </a:p>
      </dgm:t>
    </dgm:pt>
    <dgm:pt modelId="{C93F12B6-DBD7-CF41-8342-1D73EE041F38}" type="sibTrans" cxnId="{C294C448-E92C-EF46-9156-0EF4A82415E3}">
      <dgm:prSet/>
      <dgm:spPr/>
      <dgm:t>
        <a:bodyPr/>
        <a:lstStyle/>
        <a:p>
          <a:endParaRPr lang="en-US"/>
        </a:p>
      </dgm:t>
    </dgm:pt>
    <dgm:pt modelId="{2AF205CF-564D-024B-BEDA-2C1E5E3D93A5}">
      <dgm:prSet phldrT="[Text]"/>
      <dgm:spPr/>
      <dgm:t>
        <a:bodyPr/>
        <a:lstStyle/>
        <a:p>
          <a:r>
            <a:rPr lang="en-US" dirty="0" smtClean="0"/>
            <a:t>First mover advantage</a:t>
          </a:r>
          <a:endParaRPr lang="en-US" dirty="0"/>
        </a:p>
      </dgm:t>
    </dgm:pt>
    <dgm:pt modelId="{E30BC183-C692-4E4E-B7EC-09FEC9362784}" type="parTrans" cxnId="{5E5EDE82-4D64-EF45-8856-F57891818241}">
      <dgm:prSet/>
      <dgm:spPr/>
      <dgm:t>
        <a:bodyPr/>
        <a:lstStyle/>
        <a:p>
          <a:endParaRPr lang="en-US"/>
        </a:p>
      </dgm:t>
    </dgm:pt>
    <dgm:pt modelId="{D37F6AE6-FB33-134C-AE78-F6F2F72DF9C3}" type="sibTrans" cxnId="{5E5EDE82-4D64-EF45-8856-F57891818241}">
      <dgm:prSet/>
      <dgm:spPr/>
      <dgm:t>
        <a:bodyPr/>
        <a:lstStyle/>
        <a:p>
          <a:endParaRPr lang="en-US"/>
        </a:p>
      </dgm:t>
    </dgm:pt>
    <dgm:pt modelId="{508630E2-C65C-AE44-A42C-1978D6CC83BE}">
      <dgm:prSet phldrT="[Text]"/>
      <dgm:spPr/>
      <dgm:t>
        <a:bodyPr/>
        <a:lstStyle/>
        <a:p>
          <a:r>
            <a:rPr lang="en-US" dirty="0" smtClean="0"/>
            <a:t>Global Opportunity</a:t>
          </a:r>
          <a:endParaRPr lang="en-US" dirty="0"/>
        </a:p>
      </dgm:t>
    </dgm:pt>
    <dgm:pt modelId="{67A04863-C950-1741-9713-AD37FA4ADCDC}" type="parTrans" cxnId="{A0FBF469-175D-284C-A86C-49D715097381}">
      <dgm:prSet/>
      <dgm:spPr/>
      <dgm:t>
        <a:bodyPr/>
        <a:lstStyle/>
        <a:p>
          <a:endParaRPr lang="en-US"/>
        </a:p>
      </dgm:t>
    </dgm:pt>
    <dgm:pt modelId="{214FF727-E4C7-9448-90D0-5E450D280C4F}" type="sibTrans" cxnId="{A0FBF469-175D-284C-A86C-49D715097381}">
      <dgm:prSet/>
      <dgm:spPr/>
      <dgm:t>
        <a:bodyPr/>
        <a:lstStyle/>
        <a:p>
          <a:endParaRPr lang="en-US"/>
        </a:p>
      </dgm:t>
    </dgm:pt>
    <dgm:pt modelId="{A99E901F-6D54-7A42-9FB5-D4C6003EA4D3}" type="pres">
      <dgm:prSet presAssocID="{E35362A7-4D2D-D44C-8F06-EF968F9A0325}" presName="linearFlow" presStyleCnt="0">
        <dgm:presLayoutVars>
          <dgm:resizeHandles val="exact"/>
        </dgm:presLayoutVars>
      </dgm:prSet>
      <dgm:spPr/>
    </dgm:pt>
    <dgm:pt modelId="{46C1A82C-126D-8E44-8538-344951FBDC8B}" type="pres">
      <dgm:prSet presAssocID="{BB746429-5531-9F49-9739-B6D0C840942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BAE001-63CF-7F46-981E-FFB91591DDA1}" type="pres">
      <dgm:prSet presAssocID="{4D8BACE7-B42D-054F-8DC9-37C4F6406830}" presName="sibTrans" presStyleLbl="sibTrans2D1" presStyleIdx="0" presStyleCnt="3"/>
      <dgm:spPr/>
      <dgm:t>
        <a:bodyPr/>
        <a:lstStyle/>
        <a:p>
          <a:endParaRPr lang="en-US"/>
        </a:p>
      </dgm:t>
    </dgm:pt>
    <dgm:pt modelId="{A7F8287F-02E0-FC42-94C6-42F8A417B0B8}" type="pres">
      <dgm:prSet presAssocID="{4D8BACE7-B42D-054F-8DC9-37C4F6406830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7DE68A7E-E22F-5F41-AE14-6826DD961878}" type="pres">
      <dgm:prSet presAssocID="{F1D726E0-B665-514B-B3F1-691435E9720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4E1423-C930-174B-ACA6-D77050DB469D}" type="pres">
      <dgm:prSet presAssocID="{C93F12B6-DBD7-CF41-8342-1D73EE041F3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28BFD90-434F-914E-B384-95D539F49C79}" type="pres">
      <dgm:prSet presAssocID="{C93F12B6-DBD7-CF41-8342-1D73EE041F3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57CEAA5B-46F7-104A-9523-F49E2FDBF642}" type="pres">
      <dgm:prSet presAssocID="{2AF205CF-564D-024B-BEDA-2C1E5E3D93A5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E7C7B6-1B90-A745-AF11-D70C2D7075D1}" type="pres">
      <dgm:prSet presAssocID="{D37F6AE6-FB33-134C-AE78-F6F2F72DF9C3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6B90BE4-6DDA-D241-9298-9382E99B4155}" type="pres">
      <dgm:prSet presAssocID="{D37F6AE6-FB33-134C-AE78-F6F2F72DF9C3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AB05936-36D3-C549-B91C-50C6FDA79B9C}" type="pres">
      <dgm:prSet presAssocID="{508630E2-C65C-AE44-A42C-1978D6CC83BE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EDD15A-5CDC-1D4E-A0D5-6FE0DEAB9A7E}" type="presOf" srcId="{D37F6AE6-FB33-134C-AE78-F6F2F72DF9C3}" destId="{F6B90BE4-6DDA-D241-9298-9382E99B4155}" srcOrd="1" destOrd="0" presId="urn:microsoft.com/office/officeart/2005/8/layout/process2"/>
    <dgm:cxn modelId="{78E96B71-C38D-B843-B8C0-5ED68C3E3125}" type="presOf" srcId="{4D8BACE7-B42D-054F-8DC9-37C4F6406830}" destId="{A7F8287F-02E0-FC42-94C6-42F8A417B0B8}" srcOrd="1" destOrd="0" presId="urn:microsoft.com/office/officeart/2005/8/layout/process2"/>
    <dgm:cxn modelId="{5E5EDE82-4D64-EF45-8856-F57891818241}" srcId="{E35362A7-4D2D-D44C-8F06-EF968F9A0325}" destId="{2AF205CF-564D-024B-BEDA-2C1E5E3D93A5}" srcOrd="2" destOrd="0" parTransId="{E30BC183-C692-4E4E-B7EC-09FEC9362784}" sibTransId="{D37F6AE6-FB33-134C-AE78-F6F2F72DF9C3}"/>
    <dgm:cxn modelId="{C294C448-E92C-EF46-9156-0EF4A82415E3}" srcId="{E35362A7-4D2D-D44C-8F06-EF968F9A0325}" destId="{F1D726E0-B665-514B-B3F1-691435E97202}" srcOrd="1" destOrd="0" parTransId="{49EE8932-8532-474F-BB69-3CC1BBFBB199}" sibTransId="{C93F12B6-DBD7-CF41-8342-1D73EE041F38}"/>
    <dgm:cxn modelId="{783F99F3-6709-5545-9B25-A1F8090855E9}" type="presOf" srcId="{C93F12B6-DBD7-CF41-8342-1D73EE041F38}" destId="{128BFD90-434F-914E-B384-95D539F49C79}" srcOrd="1" destOrd="0" presId="urn:microsoft.com/office/officeart/2005/8/layout/process2"/>
    <dgm:cxn modelId="{6B656D93-87E4-314C-80C5-4836BFF62307}" type="presOf" srcId="{E35362A7-4D2D-D44C-8F06-EF968F9A0325}" destId="{A99E901F-6D54-7A42-9FB5-D4C6003EA4D3}" srcOrd="0" destOrd="0" presId="urn:microsoft.com/office/officeart/2005/8/layout/process2"/>
    <dgm:cxn modelId="{A0FBF469-175D-284C-A86C-49D715097381}" srcId="{E35362A7-4D2D-D44C-8F06-EF968F9A0325}" destId="{508630E2-C65C-AE44-A42C-1978D6CC83BE}" srcOrd="3" destOrd="0" parTransId="{67A04863-C950-1741-9713-AD37FA4ADCDC}" sibTransId="{214FF727-E4C7-9448-90D0-5E450D280C4F}"/>
    <dgm:cxn modelId="{D6A277A1-8F27-C740-8D41-C240EAC4905C}" type="presOf" srcId="{2AF205CF-564D-024B-BEDA-2C1E5E3D93A5}" destId="{57CEAA5B-46F7-104A-9523-F49E2FDBF642}" srcOrd="0" destOrd="0" presId="urn:microsoft.com/office/officeart/2005/8/layout/process2"/>
    <dgm:cxn modelId="{D82C5470-2C00-B747-BC08-454E218579A8}" type="presOf" srcId="{508630E2-C65C-AE44-A42C-1978D6CC83BE}" destId="{FAB05936-36D3-C549-B91C-50C6FDA79B9C}" srcOrd="0" destOrd="0" presId="urn:microsoft.com/office/officeart/2005/8/layout/process2"/>
    <dgm:cxn modelId="{265C7CB5-CE0C-DB40-9099-21DE8D407C2D}" srcId="{E35362A7-4D2D-D44C-8F06-EF968F9A0325}" destId="{BB746429-5531-9F49-9739-B6D0C840942A}" srcOrd="0" destOrd="0" parTransId="{082E5E1F-8C57-0D48-8C73-45C6FB79E21B}" sibTransId="{4D8BACE7-B42D-054F-8DC9-37C4F6406830}"/>
    <dgm:cxn modelId="{7137EA9E-610F-1D4F-9E2F-A1762B11E302}" type="presOf" srcId="{D37F6AE6-FB33-134C-AE78-F6F2F72DF9C3}" destId="{78E7C7B6-1B90-A745-AF11-D70C2D7075D1}" srcOrd="0" destOrd="0" presId="urn:microsoft.com/office/officeart/2005/8/layout/process2"/>
    <dgm:cxn modelId="{48791F38-5BB2-BA43-AA96-152E1456490B}" type="presOf" srcId="{F1D726E0-B665-514B-B3F1-691435E97202}" destId="{7DE68A7E-E22F-5F41-AE14-6826DD961878}" srcOrd="0" destOrd="0" presId="urn:microsoft.com/office/officeart/2005/8/layout/process2"/>
    <dgm:cxn modelId="{2EEB9E10-74CB-8845-9D83-4BB394E6EAA4}" type="presOf" srcId="{BB746429-5531-9F49-9739-B6D0C840942A}" destId="{46C1A82C-126D-8E44-8538-344951FBDC8B}" srcOrd="0" destOrd="0" presId="urn:microsoft.com/office/officeart/2005/8/layout/process2"/>
    <dgm:cxn modelId="{38F287FD-A4E7-0E42-AB46-3EA2781D146D}" type="presOf" srcId="{C93F12B6-DBD7-CF41-8342-1D73EE041F38}" destId="{404E1423-C930-174B-ACA6-D77050DB469D}" srcOrd="0" destOrd="0" presId="urn:microsoft.com/office/officeart/2005/8/layout/process2"/>
    <dgm:cxn modelId="{5D0E2AC4-9778-4241-B253-FB20B87BCDE0}" type="presOf" srcId="{4D8BACE7-B42D-054F-8DC9-37C4F6406830}" destId="{AABAE001-63CF-7F46-981E-FFB91591DDA1}" srcOrd="0" destOrd="0" presId="urn:microsoft.com/office/officeart/2005/8/layout/process2"/>
    <dgm:cxn modelId="{2974DAD0-894F-FF4A-9E63-DB79C83B653A}" type="presParOf" srcId="{A99E901F-6D54-7A42-9FB5-D4C6003EA4D3}" destId="{46C1A82C-126D-8E44-8538-344951FBDC8B}" srcOrd="0" destOrd="0" presId="urn:microsoft.com/office/officeart/2005/8/layout/process2"/>
    <dgm:cxn modelId="{4E1E925E-76CD-3540-ABDE-BB9E8E69C1D5}" type="presParOf" srcId="{A99E901F-6D54-7A42-9FB5-D4C6003EA4D3}" destId="{AABAE001-63CF-7F46-981E-FFB91591DDA1}" srcOrd="1" destOrd="0" presId="urn:microsoft.com/office/officeart/2005/8/layout/process2"/>
    <dgm:cxn modelId="{8A4D1390-B13E-F745-8381-218C9C880A5D}" type="presParOf" srcId="{AABAE001-63CF-7F46-981E-FFB91591DDA1}" destId="{A7F8287F-02E0-FC42-94C6-42F8A417B0B8}" srcOrd="0" destOrd="0" presId="urn:microsoft.com/office/officeart/2005/8/layout/process2"/>
    <dgm:cxn modelId="{270177CF-36F2-D44A-B329-4720A4CF655A}" type="presParOf" srcId="{A99E901F-6D54-7A42-9FB5-D4C6003EA4D3}" destId="{7DE68A7E-E22F-5F41-AE14-6826DD961878}" srcOrd="2" destOrd="0" presId="urn:microsoft.com/office/officeart/2005/8/layout/process2"/>
    <dgm:cxn modelId="{9535F90E-F36F-514E-9C5B-4C08024611AC}" type="presParOf" srcId="{A99E901F-6D54-7A42-9FB5-D4C6003EA4D3}" destId="{404E1423-C930-174B-ACA6-D77050DB469D}" srcOrd="3" destOrd="0" presId="urn:microsoft.com/office/officeart/2005/8/layout/process2"/>
    <dgm:cxn modelId="{A61CC371-47BE-5F44-A4F1-7C485C6B7A54}" type="presParOf" srcId="{404E1423-C930-174B-ACA6-D77050DB469D}" destId="{128BFD90-434F-914E-B384-95D539F49C79}" srcOrd="0" destOrd="0" presId="urn:microsoft.com/office/officeart/2005/8/layout/process2"/>
    <dgm:cxn modelId="{BF102A8C-6895-C244-8D4C-8E086BC41A6A}" type="presParOf" srcId="{A99E901F-6D54-7A42-9FB5-D4C6003EA4D3}" destId="{57CEAA5B-46F7-104A-9523-F49E2FDBF642}" srcOrd="4" destOrd="0" presId="urn:microsoft.com/office/officeart/2005/8/layout/process2"/>
    <dgm:cxn modelId="{5B8C97ED-85C6-A049-B86E-B97002A9381E}" type="presParOf" srcId="{A99E901F-6D54-7A42-9FB5-D4C6003EA4D3}" destId="{78E7C7B6-1B90-A745-AF11-D70C2D7075D1}" srcOrd="5" destOrd="0" presId="urn:microsoft.com/office/officeart/2005/8/layout/process2"/>
    <dgm:cxn modelId="{5B3DD89C-6AA1-1147-BB25-353EFFC38A3E}" type="presParOf" srcId="{78E7C7B6-1B90-A745-AF11-D70C2D7075D1}" destId="{F6B90BE4-6DDA-D241-9298-9382E99B4155}" srcOrd="0" destOrd="0" presId="urn:microsoft.com/office/officeart/2005/8/layout/process2"/>
    <dgm:cxn modelId="{20915985-783B-6E40-912F-660B2697AA21}" type="presParOf" srcId="{A99E901F-6D54-7A42-9FB5-D4C6003EA4D3}" destId="{FAB05936-36D3-C549-B91C-50C6FDA79B9C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B370DA-2D8B-3B46-8DBF-5A8043D88BCF}" type="doc">
      <dgm:prSet loTypeId="urn:microsoft.com/office/officeart/2008/layout/VerticalCurvedList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4D6731F2-DEFE-984B-862F-E53808E40326}">
      <dgm:prSet phldrT="[Text]"/>
      <dgm:spPr/>
      <dgm:t>
        <a:bodyPr/>
        <a:lstStyle/>
        <a:p>
          <a:r>
            <a:rPr lang="en-US" dirty="0" smtClean="0"/>
            <a:t>Cash credit for BTC</a:t>
          </a:r>
          <a:endParaRPr lang="en-US" dirty="0"/>
        </a:p>
      </dgm:t>
    </dgm:pt>
    <dgm:pt modelId="{B88BE8E3-26BB-2649-9358-11CF246CDB7A}" type="parTrans" cxnId="{53BF503C-ED24-6944-984E-6E32701640FB}">
      <dgm:prSet/>
      <dgm:spPr/>
      <dgm:t>
        <a:bodyPr/>
        <a:lstStyle/>
        <a:p>
          <a:endParaRPr lang="en-US"/>
        </a:p>
      </dgm:t>
    </dgm:pt>
    <dgm:pt modelId="{11CC3774-3353-224C-806A-D5A922370D64}" type="sibTrans" cxnId="{53BF503C-ED24-6944-984E-6E32701640FB}">
      <dgm:prSet/>
      <dgm:spPr/>
      <dgm:t>
        <a:bodyPr/>
        <a:lstStyle/>
        <a:p>
          <a:endParaRPr lang="en-US"/>
        </a:p>
      </dgm:t>
    </dgm:pt>
    <dgm:pt modelId="{D0D44B24-4318-074F-9BE7-6F24157269D6}">
      <dgm:prSet phldrT="[Text]"/>
      <dgm:spPr/>
      <dgm:t>
        <a:bodyPr/>
        <a:lstStyle/>
        <a:p>
          <a:r>
            <a:rPr lang="en-US" dirty="0" smtClean="0"/>
            <a:t>Global access to local currency</a:t>
          </a:r>
          <a:endParaRPr lang="en-US" dirty="0"/>
        </a:p>
      </dgm:t>
    </dgm:pt>
    <dgm:pt modelId="{33DA20FA-F2AC-2A4B-9D2C-69C5F433F0B7}" type="parTrans" cxnId="{9AC5A32D-50CF-1C42-AB7C-083A2AFD6337}">
      <dgm:prSet/>
      <dgm:spPr/>
      <dgm:t>
        <a:bodyPr/>
        <a:lstStyle/>
        <a:p>
          <a:endParaRPr lang="en-US"/>
        </a:p>
      </dgm:t>
    </dgm:pt>
    <dgm:pt modelId="{B24FC138-CE16-D249-AA0B-439BED74C8E0}" type="sibTrans" cxnId="{9AC5A32D-50CF-1C42-AB7C-083A2AFD6337}">
      <dgm:prSet/>
      <dgm:spPr/>
      <dgm:t>
        <a:bodyPr/>
        <a:lstStyle/>
        <a:p>
          <a:endParaRPr lang="en-US"/>
        </a:p>
      </dgm:t>
    </dgm:pt>
    <dgm:pt modelId="{8B8F5022-303E-0242-BC23-493013276EE6}">
      <dgm:prSet phldrT="[Text]"/>
      <dgm:spPr/>
      <dgm:t>
        <a:bodyPr/>
        <a:lstStyle/>
        <a:p>
          <a:r>
            <a:rPr lang="en-US" dirty="0" smtClean="0"/>
            <a:t>Lower transaction costs</a:t>
          </a:r>
        </a:p>
      </dgm:t>
    </dgm:pt>
    <dgm:pt modelId="{7D6D176A-8436-374D-8ED6-3A8461FDB67F}" type="parTrans" cxnId="{ABB8303E-7D1D-9E47-97E4-C5D301DDF669}">
      <dgm:prSet/>
      <dgm:spPr/>
      <dgm:t>
        <a:bodyPr/>
        <a:lstStyle/>
        <a:p>
          <a:endParaRPr lang="en-US"/>
        </a:p>
      </dgm:t>
    </dgm:pt>
    <dgm:pt modelId="{B3180B29-AB29-CF4B-A519-435CDDC35ADE}" type="sibTrans" cxnId="{ABB8303E-7D1D-9E47-97E4-C5D301DDF669}">
      <dgm:prSet/>
      <dgm:spPr/>
      <dgm:t>
        <a:bodyPr/>
        <a:lstStyle/>
        <a:p>
          <a:endParaRPr lang="en-US"/>
        </a:p>
      </dgm:t>
    </dgm:pt>
    <dgm:pt modelId="{8225E366-EC8B-354D-B56B-B3EB69FBBACA}">
      <dgm:prSet phldrT="[Text]"/>
      <dgm:spPr/>
      <dgm:t>
        <a:bodyPr/>
        <a:lstStyle/>
        <a:p>
          <a:r>
            <a:rPr lang="en-US" dirty="0" smtClean="0"/>
            <a:t>Lower opportunity costs</a:t>
          </a:r>
          <a:endParaRPr lang="en-US" dirty="0"/>
        </a:p>
      </dgm:t>
    </dgm:pt>
    <dgm:pt modelId="{757E043C-0B81-0441-B95E-790BDAE0344E}" type="parTrans" cxnId="{8C44D333-0E77-1541-9B0B-64507F449AFE}">
      <dgm:prSet/>
      <dgm:spPr/>
      <dgm:t>
        <a:bodyPr/>
        <a:lstStyle/>
        <a:p>
          <a:endParaRPr lang="en-US"/>
        </a:p>
      </dgm:t>
    </dgm:pt>
    <dgm:pt modelId="{BE5EFB67-75B5-ED49-9CD0-C1925356BD9B}" type="sibTrans" cxnId="{8C44D333-0E77-1541-9B0B-64507F449AFE}">
      <dgm:prSet/>
      <dgm:spPr/>
      <dgm:t>
        <a:bodyPr/>
        <a:lstStyle/>
        <a:p>
          <a:endParaRPr lang="en-US"/>
        </a:p>
      </dgm:t>
    </dgm:pt>
    <dgm:pt modelId="{0B612129-A273-444E-906A-0DD2B058BA1C}">
      <dgm:prSet phldrT="[Text]"/>
      <dgm:spPr/>
      <dgm:t>
        <a:bodyPr/>
        <a:lstStyle/>
        <a:p>
          <a:r>
            <a:rPr lang="en-US" dirty="0" smtClean="0"/>
            <a:t>&gt; Purchasing power</a:t>
          </a:r>
          <a:endParaRPr lang="en-US" dirty="0"/>
        </a:p>
      </dgm:t>
    </dgm:pt>
    <dgm:pt modelId="{2992A582-8E3A-1D4D-8E68-291D9AB2F842}" type="parTrans" cxnId="{6A7B6AC2-1311-C042-97E7-BB8D3093DF1E}">
      <dgm:prSet/>
      <dgm:spPr/>
      <dgm:t>
        <a:bodyPr/>
        <a:lstStyle/>
        <a:p>
          <a:endParaRPr lang="en-US"/>
        </a:p>
      </dgm:t>
    </dgm:pt>
    <dgm:pt modelId="{5E33E389-CFA1-D54C-967F-10F24D836BC8}" type="sibTrans" cxnId="{6A7B6AC2-1311-C042-97E7-BB8D3093DF1E}">
      <dgm:prSet/>
      <dgm:spPr/>
      <dgm:t>
        <a:bodyPr/>
        <a:lstStyle/>
        <a:p>
          <a:endParaRPr lang="en-US"/>
        </a:p>
      </dgm:t>
    </dgm:pt>
    <dgm:pt modelId="{97086573-AB1B-E744-8AB9-E5AB1A455078}">
      <dgm:prSet phldrT="[Text]"/>
      <dgm:spPr/>
      <dgm:t>
        <a:bodyPr/>
        <a:lstStyle/>
        <a:p>
          <a:r>
            <a:rPr lang="en-US" dirty="0" smtClean="0"/>
            <a:t>First mover advantage</a:t>
          </a:r>
          <a:endParaRPr lang="en-US" dirty="0"/>
        </a:p>
      </dgm:t>
    </dgm:pt>
    <dgm:pt modelId="{94C24AD5-1BF5-E449-B988-08224930317B}" type="parTrans" cxnId="{6337875E-9DD3-EF4A-8C31-93873804CC76}">
      <dgm:prSet/>
      <dgm:spPr/>
      <dgm:t>
        <a:bodyPr/>
        <a:lstStyle/>
        <a:p>
          <a:endParaRPr lang="en-US"/>
        </a:p>
      </dgm:t>
    </dgm:pt>
    <dgm:pt modelId="{D8CDF847-2EFA-F54A-8254-6D0C481E1B32}" type="sibTrans" cxnId="{6337875E-9DD3-EF4A-8C31-93873804CC76}">
      <dgm:prSet/>
      <dgm:spPr/>
      <dgm:t>
        <a:bodyPr/>
        <a:lstStyle/>
        <a:p>
          <a:endParaRPr lang="en-US"/>
        </a:p>
      </dgm:t>
    </dgm:pt>
    <dgm:pt modelId="{E76E6336-4C09-F948-ADBD-6BDA3A96F196}" type="pres">
      <dgm:prSet presAssocID="{2AB370DA-2D8B-3B46-8DBF-5A8043D88BCF}" presName="Name0" presStyleCnt="0">
        <dgm:presLayoutVars>
          <dgm:chMax val="7"/>
          <dgm:chPref val="7"/>
          <dgm:dir/>
        </dgm:presLayoutVars>
      </dgm:prSet>
      <dgm:spPr/>
    </dgm:pt>
    <dgm:pt modelId="{E4E25AC6-FFA5-5449-870D-27D7BB09976D}" type="pres">
      <dgm:prSet presAssocID="{2AB370DA-2D8B-3B46-8DBF-5A8043D88BCF}" presName="Name1" presStyleCnt="0"/>
      <dgm:spPr/>
    </dgm:pt>
    <dgm:pt modelId="{C7956028-0CD1-D74F-9E44-4F8DC829BEA1}" type="pres">
      <dgm:prSet presAssocID="{2AB370DA-2D8B-3B46-8DBF-5A8043D88BCF}" presName="cycle" presStyleCnt="0"/>
      <dgm:spPr/>
    </dgm:pt>
    <dgm:pt modelId="{74C7CE5D-0588-C644-A6C6-13511AE8A4E0}" type="pres">
      <dgm:prSet presAssocID="{2AB370DA-2D8B-3B46-8DBF-5A8043D88BCF}" presName="srcNode" presStyleLbl="node1" presStyleIdx="0" presStyleCnt="6"/>
      <dgm:spPr/>
    </dgm:pt>
    <dgm:pt modelId="{A5D7E285-0CDB-5648-A183-F3A7E7AE3C2E}" type="pres">
      <dgm:prSet presAssocID="{2AB370DA-2D8B-3B46-8DBF-5A8043D88BCF}" presName="conn" presStyleLbl="parChTrans1D2" presStyleIdx="0" presStyleCnt="1"/>
      <dgm:spPr/>
    </dgm:pt>
    <dgm:pt modelId="{A8B3ED17-4DDF-A04C-85AC-4F135A131219}" type="pres">
      <dgm:prSet presAssocID="{2AB370DA-2D8B-3B46-8DBF-5A8043D88BCF}" presName="extraNode" presStyleLbl="node1" presStyleIdx="0" presStyleCnt="6"/>
      <dgm:spPr/>
    </dgm:pt>
    <dgm:pt modelId="{C12C9CA7-AC12-6045-8FA2-676F5693D643}" type="pres">
      <dgm:prSet presAssocID="{2AB370DA-2D8B-3B46-8DBF-5A8043D88BCF}" presName="dstNode" presStyleLbl="node1" presStyleIdx="0" presStyleCnt="6"/>
      <dgm:spPr/>
    </dgm:pt>
    <dgm:pt modelId="{D048D4E8-9A75-884B-AD88-148F91B2C76A}" type="pres">
      <dgm:prSet presAssocID="{4D6731F2-DEFE-984B-862F-E53808E40326}" presName="text_1" presStyleLbl="node1" presStyleIdx="0" presStyleCnt="6">
        <dgm:presLayoutVars>
          <dgm:bulletEnabled val="1"/>
        </dgm:presLayoutVars>
      </dgm:prSet>
      <dgm:spPr/>
    </dgm:pt>
    <dgm:pt modelId="{A3FFA97C-E906-5B42-A454-B7DEF8FC6471}" type="pres">
      <dgm:prSet presAssocID="{4D6731F2-DEFE-984B-862F-E53808E40326}" presName="accent_1" presStyleCnt="0"/>
      <dgm:spPr/>
    </dgm:pt>
    <dgm:pt modelId="{004B826C-4B18-A741-A083-5B94942A293C}" type="pres">
      <dgm:prSet presAssocID="{4D6731F2-DEFE-984B-862F-E53808E40326}" presName="accentRepeatNode" presStyleLbl="solidFgAcc1" presStyleIdx="0" presStyleCnt="6"/>
      <dgm:spPr/>
    </dgm:pt>
    <dgm:pt modelId="{473EA143-7BDF-F44C-AA70-6ACC1DBD7E6D}" type="pres">
      <dgm:prSet presAssocID="{D0D44B24-4318-074F-9BE7-6F24157269D6}" presName="text_2" presStyleLbl="node1" presStyleIdx="1" presStyleCnt="6">
        <dgm:presLayoutVars>
          <dgm:bulletEnabled val="1"/>
        </dgm:presLayoutVars>
      </dgm:prSet>
      <dgm:spPr/>
    </dgm:pt>
    <dgm:pt modelId="{4BA44361-A178-8E4B-99D5-4EF374A776FF}" type="pres">
      <dgm:prSet presAssocID="{D0D44B24-4318-074F-9BE7-6F24157269D6}" presName="accent_2" presStyleCnt="0"/>
      <dgm:spPr/>
    </dgm:pt>
    <dgm:pt modelId="{D606DE2A-1FF0-FC44-A407-701F3ED4CE48}" type="pres">
      <dgm:prSet presAssocID="{D0D44B24-4318-074F-9BE7-6F24157269D6}" presName="accentRepeatNode" presStyleLbl="solidFgAcc1" presStyleIdx="1" presStyleCnt="6"/>
      <dgm:spPr/>
    </dgm:pt>
    <dgm:pt modelId="{2752412F-7D76-5540-ACA3-D932AFC2E23B}" type="pres">
      <dgm:prSet presAssocID="{8B8F5022-303E-0242-BC23-493013276EE6}" presName="text_3" presStyleLbl="node1" presStyleIdx="2" presStyleCnt="6">
        <dgm:presLayoutVars>
          <dgm:bulletEnabled val="1"/>
        </dgm:presLayoutVars>
      </dgm:prSet>
      <dgm:spPr/>
    </dgm:pt>
    <dgm:pt modelId="{D1DC6590-B40C-474D-B42A-676CE559012D}" type="pres">
      <dgm:prSet presAssocID="{8B8F5022-303E-0242-BC23-493013276EE6}" presName="accent_3" presStyleCnt="0"/>
      <dgm:spPr/>
    </dgm:pt>
    <dgm:pt modelId="{D9BB5871-CC56-3042-91E9-C0C2F9BB7224}" type="pres">
      <dgm:prSet presAssocID="{8B8F5022-303E-0242-BC23-493013276EE6}" presName="accentRepeatNode" presStyleLbl="solidFgAcc1" presStyleIdx="2" presStyleCnt="6"/>
      <dgm:spPr/>
    </dgm:pt>
    <dgm:pt modelId="{C75A5156-E73E-3843-A047-C9EBAF7CAB5A}" type="pres">
      <dgm:prSet presAssocID="{8225E366-EC8B-354D-B56B-B3EB69FBBACA}" presName="text_4" presStyleLbl="node1" presStyleIdx="3" presStyleCnt="6">
        <dgm:presLayoutVars>
          <dgm:bulletEnabled val="1"/>
        </dgm:presLayoutVars>
      </dgm:prSet>
      <dgm:spPr/>
    </dgm:pt>
    <dgm:pt modelId="{CC650E18-9117-0840-B0D5-2FE980E183CC}" type="pres">
      <dgm:prSet presAssocID="{8225E366-EC8B-354D-B56B-B3EB69FBBACA}" presName="accent_4" presStyleCnt="0"/>
      <dgm:spPr/>
    </dgm:pt>
    <dgm:pt modelId="{D80E5BD3-98FA-D640-9799-C0665F0ECE16}" type="pres">
      <dgm:prSet presAssocID="{8225E366-EC8B-354D-B56B-B3EB69FBBACA}" presName="accentRepeatNode" presStyleLbl="solidFgAcc1" presStyleIdx="3" presStyleCnt="6"/>
      <dgm:spPr/>
    </dgm:pt>
    <dgm:pt modelId="{7273CF84-E69D-DD47-B01E-25541EE9FD61}" type="pres">
      <dgm:prSet presAssocID="{0B612129-A273-444E-906A-0DD2B058BA1C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D91B91-922C-2A46-B3D6-5B885F40F6F0}" type="pres">
      <dgm:prSet presAssocID="{0B612129-A273-444E-906A-0DD2B058BA1C}" presName="accent_5" presStyleCnt="0"/>
      <dgm:spPr/>
    </dgm:pt>
    <dgm:pt modelId="{DEDFA685-CF8E-7846-86AB-45D17A1BC866}" type="pres">
      <dgm:prSet presAssocID="{0B612129-A273-444E-906A-0DD2B058BA1C}" presName="accentRepeatNode" presStyleLbl="solidFgAcc1" presStyleIdx="4" presStyleCnt="6"/>
      <dgm:spPr/>
    </dgm:pt>
    <dgm:pt modelId="{2D3E9C77-D64D-B244-B535-8BEDC6442A70}" type="pres">
      <dgm:prSet presAssocID="{97086573-AB1B-E744-8AB9-E5AB1A455078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CCEA2A-E20A-C34C-9DD4-7C7457721544}" type="pres">
      <dgm:prSet presAssocID="{97086573-AB1B-E744-8AB9-E5AB1A455078}" presName="accent_6" presStyleCnt="0"/>
      <dgm:spPr/>
    </dgm:pt>
    <dgm:pt modelId="{F950A744-01EF-B942-988C-45C5C926CC40}" type="pres">
      <dgm:prSet presAssocID="{97086573-AB1B-E744-8AB9-E5AB1A455078}" presName="accentRepeatNode" presStyleLbl="solidFgAcc1" presStyleIdx="5" presStyleCnt="6"/>
      <dgm:spPr/>
    </dgm:pt>
  </dgm:ptLst>
  <dgm:cxnLst>
    <dgm:cxn modelId="{075FF86A-5250-554A-8BFA-ECB835A1A017}" type="presOf" srcId="{0B612129-A273-444E-906A-0DD2B058BA1C}" destId="{7273CF84-E69D-DD47-B01E-25541EE9FD61}" srcOrd="0" destOrd="0" presId="urn:microsoft.com/office/officeart/2008/layout/VerticalCurvedList"/>
    <dgm:cxn modelId="{6A7B6AC2-1311-C042-97E7-BB8D3093DF1E}" srcId="{2AB370DA-2D8B-3B46-8DBF-5A8043D88BCF}" destId="{0B612129-A273-444E-906A-0DD2B058BA1C}" srcOrd="4" destOrd="0" parTransId="{2992A582-8E3A-1D4D-8E68-291D9AB2F842}" sibTransId="{5E33E389-CFA1-D54C-967F-10F24D836BC8}"/>
    <dgm:cxn modelId="{7723C5A9-E8A9-C248-AA82-57BDDC3C088C}" type="presOf" srcId="{8B8F5022-303E-0242-BC23-493013276EE6}" destId="{2752412F-7D76-5540-ACA3-D932AFC2E23B}" srcOrd="0" destOrd="0" presId="urn:microsoft.com/office/officeart/2008/layout/VerticalCurvedList"/>
    <dgm:cxn modelId="{FCEEB9CD-C0BD-4745-8D72-007BED235CDE}" type="presOf" srcId="{8225E366-EC8B-354D-B56B-B3EB69FBBACA}" destId="{C75A5156-E73E-3843-A047-C9EBAF7CAB5A}" srcOrd="0" destOrd="0" presId="urn:microsoft.com/office/officeart/2008/layout/VerticalCurvedList"/>
    <dgm:cxn modelId="{5D3CEECA-9B32-1441-974C-1F3A8A0E462F}" type="presOf" srcId="{97086573-AB1B-E744-8AB9-E5AB1A455078}" destId="{2D3E9C77-D64D-B244-B535-8BEDC6442A70}" srcOrd="0" destOrd="0" presId="urn:microsoft.com/office/officeart/2008/layout/VerticalCurvedList"/>
    <dgm:cxn modelId="{9E27027E-CBE2-6D4B-AF52-7E55FD049567}" type="presOf" srcId="{4D6731F2-DEFE-984B-862F-E53808E40326}" destId="{D048D4E8-9A75-884B-AD88-148F91B2C76A}" srcOrd="0" destOrd="0" presId="urn:microsoft.com/office/officeart/2008/layout/VerticalCurvedList"/>
    <dgm:cxn modelId="{9AC5A32D-50CF-1C42-AB7C-083A2AFD6337}" srcId="{2AB370DA-2D8B-3B46-8DBF-5A8043D88BCF}" destId="{D0D44B24-4318-074F-9BE7-6F24157269D6}" srcOrd="1" destOrd="0" parTransId="{33DA20FA-F2AC-2A4B-9D2C-69C5F433F0B7}" sibTransId="{B24FC138-CE16-D249-AA0B-439BED74C8E0}"/>
    <dgm:cxn modelId="{C70423A9-2AE7-E74D-B963-5D13781476F1}" type="presOf" srcId="{2AB370DA-2D8B-3B46-8DBF-5A8043D88BCF}" destId="{E76E6336-4C09-F948-ADBD-6BDA3A96F196}" srcOrd="0" destOrd="0" presId="urn:microsoft.com/office/officeart/2008/layout/VerticalCurvedList"/>
    <dgm:cxn modelId="{6337875E-9DD3-EF4A-8C31-93873804CC76}" srcId="{2AB370DA-2D8B-3B46-8DBF-5A8043D88BCF}" destId="{97086573-AB1B-E744-8AB9-E5AB1A455078}" srcOrd="5" destOrd="0" parTransId="{94C24AD5-1BF5-E449-B988-08224930317B}" sibTransId="{D8CDF847-2EFA-F54A-8254-6D0C481E1B32}"/>
    <dgm:cxn modelId="{649F1D74-E11D-634F-91AE-A3D1583B8D23}" type="presOf" srcId="{D0D44B24-4318-074F-9BE7-6F24157269D6}" destId="{473EA143-7BDF-F44C-AA70-6ACC1DBD7E6D}" srcOrd="0" destOrd="0" presId="urn:microsoft.com/office/officeart/2008/layout/VerticalCurvedList"/>
    <dgm:cxn modelId="{A4387C17-8C44-F84F-8F5A-1C199FD21C69}" type="presOf" srcId="{11CC3774-3353-224C-806A-D5A922370D64}" destId="{A5D7E285-0CDB-5648-A183-F3A7E7AE3C2E}" srcOrd="0" destOrd="0" presId="urn:microsoft.com/office/officeart/2008/layout/VerticalCurvedList"/>
    <dgm:cxn modelId="{8C44D333-0E77-1541-9B0B-64507F449AFE}" srcId="{2AB370DA-2D8B-3B46-8DBF-5A8043D88BCF}" destId="{8225E366-EC8B-354D-B56B-B3EB69FBBACA}" srcOrd="3" destOrd="0" parTransId="{757E043C-0B81-0441-B95E-790BDAE0344E}" sibTransId="{BE5EFB67-75B5-ED49-9CD0-C1925356BD9B}"/>
    <dgm:cxn modelId="{53BF503C-ED24-6944-984E-6E32701640FB}" srcId="{2AB370DA-2D8B-3B46-8DBF-5A8043D88BCF}" destId="{4D6731F2-DEFE-984B-862F-E53808E40326}" srcOrd="0" destOrd="0" parTransId="{B88BE8E3-26BB-2649-9358-11CF246CDB7A}" sibTransId="{11CC3774-3353-224C-806A-D5A922370D64}"/>
    <dgm:cxn modelId="{ABB8303E-7D1D-9E47-97E4-C5D301DDF669}" srcId="{2AB370DA-2D8B-3B46-8DBF-5A8043D88BCF}" destId="{8B8F5022-303E-0242-BC23-493013276EE6}" srcOrd="2" destOrd="0" parTransId="{7D6D176A-8436-374D-8ED6-3A8461FDB67F}" sibTransId="{B3180B29-AB29-CF4B-A519-435CDDC35ADE}"/>
    <dgm:cxn modelId="{AE1C0636-B7B9-FA4A-9CA3-626E51022C58}" type="presParOf" srcId="{E76E6336-4C09-F948-ADBD-6BDA3A96F196}" destId="{E4E25AC6-FFA5-5449-870D-27D7BB09976D}" srcOrd="0" destOrd="0" presId="urn:microsoft.com/office/officeart/2008/layout/VerticalCurvedList"/>
    <dgm:cxn modelId="{269D1E28-5FD5-AE49-96D2-709EE2A3AE89}" type="presParOf" srcId="{E4E25AC6-FFA5-5449-870D-27D7BB09976D}" destId="{C7956028-0CD1-D74F-9E44-4F8DC829BEA1}" srcOrd="0" destOrd="0" presId="urn:microsoft.com/office/officeart/2008/layout/VerticalCurvedList"/>
    <dgm:cxn modelId="{AE4254A6-BAE9-8244-AB21-4641F9FCAA71}" type="presParOf" srcId="{C7956028-0CD1-D74F-9E44-4F8DC829BEA1}" destId="{74C7CE5D-0588-C644-A6C6-13511AE8A4E0}" srcOrd="0" destOrd="0" presId="urn:microsoft.com/office/officeart/2008/layout/VerticalCurvedList"/>
    <dgm:cxn modelId="{0735920A-7AA6-3A47-9BC9-71036150AB45}" type="presParOf" srcId="{C7956028-0CD1-D74F-9E44-4F8DC829BEA1}" destId="{A5D7E285-0CDB-5648-A183-F3A7E7AE3C2E}" srcOrd="1" destOrd="0" presId="urn:microsoft.com/office/officeart/2008/layout/VerticalCurvedList"/>
    <dgm:cxn modelId="{CCF615BB-E311-314B-B794-67350EC85A81}" type="presParOf" srcId="{C7956028-0CD1-D74F-9E44-4F8DC829BEA1}" destId="{A8B3ED17-4DDF-A04C-85AC-4F135A131219}" srcOrd="2" destOrd="0" presId="urn:microsoft.com/office/officeart/2008/layout/VerticalCurvedList"/>
    <dgm:cxn modelId="{90B81510-C0D5-8E4F-A315-A5EF43A244ED}" type="presParOf" srcId="{C7956028-0CD1-D74F-9E44-4F8DC829BEA1}" destId="{C12C9CA7-AC12-6045-8FA2-676F5693D643}" srcOrd="3" destOrd="0" presId="urn:microsoft.com/office/officeart/2008/layout/VerticalCurvedList"/>
    <dgm:cxn modelId="{43DD7D4A-E739-5244-8BBB-A9E56555AA56}" type="presParOf" srcId="{E4E25AC6-FFA5-5449-870D-27D7BB09976D}" destId="{D048D4E8-9A75-884B-AD88-148F91B2C76A}" srcOrd="1" destOrd="0" presId="urn:microsoft.com/office/officeart/2008/layout/VerticalCurvedList"/>
    <dgm:cxn modelId="{D46846CA-6D9A-0949-AF9D-53FC4C6AE960}" type="presParOf" srcId="{E4E25AC6-FFA5-5449-870D-27D7BB09976D}" destId="{A3FFA97C-E906-5B42-A454-B7DEF8FC6471}" srcOrd="2" destOrd="0" presId="urn:microsoft.com/office/officeart/2008/layout/VerticalCurvedList"/>
    <dgm:cxn modelId="{31B293DC-0710-2744-B610-C2647A6C4E4D}" type="presParOf" srcId="{A3FFA97C-E906-5B42-A454-B7DEF8FC6471}" destId="{004B826C-4B18-A741-A083-5B94942A293C}" srcOrd="0" destOrd="0" presId="urn:microsoft.com/office/officeart/2008/layout/VerticalCurvedList"/>
    <dgm:cxn modelId="{5FDA2CE7-0351-1843-9D54-25EC1617F816}" type="presParOf" srcId="{E4E25AC6-FFA5-5449-870D-27D7BB09976D}" destId="{473EA143-7BDF-F44C-AA70-6ACC1DBD7E6D}" srcOrd="3" destOrd="0" presId="urn:microsoft.com/office/officeart/2008/layout/VerticalCurvedList"/>
    <dgm:cxn modelId="{31530BCE-6054-1B4B-B7E0-45AACD0C3F19}" type="presParOf" srcId="{E4E25AC6-FFA5-5449-870D-27D7BB09976D}" destId="{4BA44361-A178-8E4B-99D5-4EF374A776FF}" srcOrd="4" destOrd="0" presId="urn:microsoft.com/office/officeart/2008/layout/VerticalCurvedList"/>
    <dgm:cxn modelId="{95CB5C53-6B95-314B-95B6-1EAE825EBCC1}" type="presParOf" srcId="{4BA44361-A178-8E4B-99D5-4EF374A776FF}" destId="{D606DE2A-1FF0-FC44-A407-701F3ED4CE48}" srcOrd="0" destOrd="0" presId="urn:microsoft.com/office/officeart/2008/layout/VerticalCurvedList"/>
    <dgm:cxn modelId="{8575BFC2-FC36-5044-AD62-ED73A0EE2625}" type="presParOf" srcId="{E4E25AC6-FFA5-5449-870D-27D7BB09976D}" destId="{2752412F-7D76-5540-ACA3-D932AFC2E23B}" srcOrd="5" destOrd="0" presId="urn:microsoft.com/office/officeart/2008/layout/VerticalCurvedList"/>
    <dgm:cxn modelId="{30A47899-C021-CE4C-A60E-5CF8B7B92FE1}" type="presParOf" srcId="{E4E25AC6-FFA5-5449-870D-27D7BB09976D}" destId="{D1DC6590-B40C-474D-B42A-676CE559012D}" srcOrd="6" destOrd="0" presId="urn:microsoft.com/office/officeart/2008/layout/VerticalCurvedList"/>
    <dgm:cxn modelId="{1C020F9A-15B6-314D-B73F-A804FF1FE82A}" type="presParOf" srcId="{D1DC6590-B40C-474D-B42A-676CE559012D}" destId="{D9BB5871-CC56-3042-91E9-C0C2F9BB7224}" srcOrd="0" destOrd="0" presId="urn:microsoft.com/office/officeart/2008/layout/VerticalCurvedList"/>
    <dgm:cxn modelId="{973B6949-1C16-F54D-90FB-8FF93354B9D5}" type="presParOf" srcId="{E4E25AC6-FFA5-5449-870D-27D7BB09976D}" destId="{C75A5156-E73E-3843-A047-C9EBAF7CAB5A}" srcOrd="7" destOrd="0" presId="urn:microsoft.com/office/officeart/2008/layout/VerticalCurvedList"/>
    <dgm:cxn modelId="{B35E5C15-305E-934E-B201-5C644F1A29D3}" type="presParOf" srcId="{E4E25AC6-FFA5-5449-870D-27D7BB09976D}" destId="{CC650E18-9117-0840-B0D5-2FE980E183CC}" srcOrd="8" destOrd="0" presId="urn:microsoft.com/office/officeart/2008/layout/VerticalCurvedList"/>
    <dgm:cxn modelId="{E615201A-609F-034F-9815-C4E33EB64222}" type="presParOf" srcId="{CC650E18-9117-0840-B0D5-2FE980E183CC}" destId="{D80E5BD3-98FA-D640-9799-C0665F0ECE16}" srcOrd="0" destOrd="0" presId="urn:microsoft.com/office/officeart/2008/layout/VerticalCurvedList"/>
    <dgm:cxn modelId="{BE4B429D-5756-1743-A8BE-E7E114CBA7F6}" type="presParOf" srcId="{E4E25AC6-FFA5-5449-870D-27D7BB09976D}" destId="{7273CF84-E69D-DD47-B01E-25541EE9FD61}" srcOrd="9" destOrd="0" presId="urn:microsoft.com/office/officeart/2008/layout/VerticalCurvedList"/>
    <dgm:cxn modelId="{A66C275E-1315-5044-B087-81248B02FA79}" type="presParOf" srcId="{E4E25AC6-FFA5-5449-870D-27D7BB09976D}" destId="{CAD91B91-922C-2A46-B3D6-5B885F40F6F0}" srcOrd="10" destOrd="0" presId="urn:microsoft.com/office/officeart/2008/layout/VerticalCurvedList"/>
    <dgm:cxn modelId="{19923B5C-9083-984C-B94B-26491903DF98}" type="presParOf" srcId="{CAD91B91-922C-2A46-B3D6-5B885F40F6F0}" destId="{DEDFA685-CF8E-7846-86AB-45D17A1BC866}" srcOrd="0" destOrd="0" presId="urn:microsoft.com/office/officeart/2008/layout/VerticalCurvedList"/>
    <dgm:cxn modelId="{1B2B292F-2B82-6044-9E9E-FDBDA735E75B}" type="presParOf" srcId="{E4E25AC6-FFA5-5449-870D-27D7BB09976D}" destId="{2D3E9C77-D64D-B244-B535-8BEDC6442A70}" srcOrd="11" destOrd="0" presId="urn:microsoft.com/office/officeart/2008/layout/VerticalCurvedList"/>
    <dgm:cxn modelId="{66D69DDD-D6B8-4B42-BD36-325B6067C75B}" type="presParOf" srcId="{E4E25AC6-FFA5-5449-870D-27D7BB09976D}" destId="{6FCCEA2A-E20A-C34C-9DD4-7C7457721544}" srcOrd="12" destOrd="0" presId="urn:microsoft.com/office/officeart/2008/layout/VerticalCurvedList"/>
    <dgm:cxn modelId="{112A3BE5-AA01-D141-BCB0-0B9B5EF64F65}" type="presParOf" srcId="{6FCCEA2A-E20A-C34C-9DD4-7C7457721544}" destId="{F950A744-01EF-B942-988C-45C5C926CC40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6CE5AB-48F9-3542-BD26-C69F9C385ACA}" type="doc">
      <dgm:prSet loTypeId="urn:microsoft.com/office/officeart/2005/8/layout/funnel1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BF54835-AEC0-4344-8933-6BABBD7B8CC1}">
      <dgm:prSet phldrT="[Text]"/>
      <dgm:spPr/>
      <dgm:t>
        <a:bodyPr/>
        <a:lstStyle/>
        <a:p>
          <a:r>
            <a:rPr lang="en-US" dirty="0" smtClean="0"/>
            <a:t>Digital Wallet</a:t>
          </a:r>
          <a:endParaRPr lang="en-US" dirty="0"/>
        </a:p>
      </dgm:t>
    </dgm:pt>
    <dgm:pt modelId="{BA811A39-F719-7547-B712-ED61EC229864}" type="parTrans" cxnId="{1C52DB03-F5A7-4242-A59C-353441BF776F}">
      <dgm:prSet/>
      <dgm:spPr/>
      <dgm:t>
        <a:bodyPr/>
        <a:lstStyle/>
        <a:p>
          <a:endParaRPr lang="en-US"/>
        </a:p>
      </dgm:t>
    </dgm:pt>
    <dgm:pt modelId="{C93C770D-F45B-4343-B5AD-249A7B931328}" type="sibTrans" cxnId="{1C52DB03-F5A7-4242-A59C-353441BF776F}">
      <dgm:prSet/>
      <dgm:spPr/>
      <dgm:t>
        <a:bodyPr/>
        <a:lstStyle/>
        <a:p>
          <a:endParaRPr lang="en-US"/>
        </a:p>
      </dgm:t>
    </dgm:pt>
    <dgm:pt modelId="{6615651B-6367-324C-8BA4-DBBF69C619CC}">
      <dgm:prSet phldrT="[Text]"/>
      <dgm:spPr/>
      <dgm:t>
        <a:bodyPr/>
        <a:lstStyle/>
        <a:p>
          <a:r>
            <a:rPr lang="en-US" dirty="0" smtClean="0"/>
            <a:t>Line of Credit</a:t>
          </a:r>
          <a:endParaRPr lang="en-US" dirty="0"/>
        </a:p>
      </dgm:t>
    </dgm:pt>
    <dgm:pt modelId="{25103CA0-CFA8-044C-B09C-E0AD525BBA95}" type="parTrans" cxnId="{C56665F9-84A4-F64C-9FD5-DDA5A5A5AEE3}">
      <dgm:prSet/>
      <dgm:spPr/>
      <dgm:t>
        <a:bodyPr/>
        <a:lstStyle/>
        <a:p>
          <a:endParaRPr lang="en-US"/>
        </a:p>
      </dgm:t>
    </dgm:pt>
    <dgm:pt modelId="{50D386E7-B4E5-C149-A92E-1050B3A84FA3}" type="sibTrans" cxnId="{C56665F9-84A4-F64C-9FD5-DDA5A5A5AEE3}">
      <dgm:prSet/>
      <dgm:spPr/>
      <dgm:t>
        <a:bodyPr/>
        <a:lstStyle/>
        <a:p>
          <a:endParaRPr lang="en-US"/>
        </a:p>
      </dgm:t>
    </dgm:pt>
    <dgm:pt modelId="{15286FA7-BE6D-CD41-BD96-C6081A5F09E1}">
      <dgm:prSet phldrT="[Text]"/>
      <dgm:spPr/>
      <dgm:t>
        <a:bodyPr/>
        <a:lstStyle/>
        <a:p>
          <a:r>
            <a:rPr lang="en-US" dirty="0" smtClean="0"/>
            <a:t>Debit Card</a:t>
          </a:r>
          <a:endParaRPr lang="en-US" dirty="0"/>
        </a:p>
      </dgm:t>
    </dgm:pt>
    <dgm:pt modelId="{732EF01C-59B4-3441-BEE4-16EAD5AB89E0}" type="parTrans" cxnId="{57CA538F-5850-6141-BAA5-EC6C0268AEEF}">
      <dgm:prSet/>
      <dgm:spPr/>
      <dgm:t>
        <a:bodyPr/>
        <a:lstStyle/>
        <a:p>
          <a:endParaRPr lang="en-US"/>
        </a:p>
      </dgm:t>
    </dgm:pt>
    <dgm:pt modelId="{C77A0148-8181-CC41-A858-48819830AF65}" type="sibTrans" cxnId="{57CA538F-5850-6141-BAA5-EC6C0268AEEF}">
      <dgm:prSet/>
      <dgm:spPr/>
      <dgm:t>
        <a:bodyPr/>
        <a:lstStyle/>
        <a:p>
          <a:endParaRPr lang="en-US"/>
        </a:p>
      </dgm:t>
    </dgm:pt>
    <dgm:pt modelId="{87F20A6F-298D-D147-B7E4-262902880559}">
      <dgm:prSet phldrT="[Text]"/>
      <dgm:spPr/>
      <dgm:t>
        <a:bodyPr/>
        <a:lstStyle/>
        <a:p>
          <a:endParaRPr lang="en-US" dirty="0"/>
        </a:p>
      </dgm:t>
    </dgm:pt>
    <dgm:pt modelId="{FA317D8F-D8C3-874A-B236-4082FA4D5179}" type="sibTrans" cxnId="{DA45814E-BD8A-834E-AA29-5C077878B1DA}">
      <dgm:prSet/>
      <dgm:spPr/>
      <dgm:t>
        <a:bodyPr/>
        <a:lstStyle/>
        <a:p>
          <a:endParaRPr lang="en-US"/>
        </a:p>
      </dgm:t>
    </dgm:pt>
    <dgm:pt modelId="{DBF7E643-1A10-FF44-8F71-9C62E6953A7F}" type="parTrans" cxnId="{DA45814E-BD8A-834E-AA29-5C077878B1DA}">
      <dgm:prSet/>
      <dgm:spPr/>
      <dgm:t>
        <a:bodyPr/>
        <a:lstStyle/>
        <a:p>
          <a:endParaRPr lang="en-US"/>
        </a:p>
      </dgm:t>
    </dgm:pt>
    <dgm:pt modelId="{58361F3D-2525-5F47-A7E8-97CABEE9A91D}" type="pres">
      <dgm:prSet presAssocID="{AB6CE5AB-48F9-3542-BD26-C69F9C385AC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77A810-DFB3-E043-AEA9-162B51DAA78E}" type="pres">
      <dgm:prSet presAssocID="{AB6CE5AB-48F9-3542-BD26-C69F9C385ACA}" presName="ellipse" presStyleLbl="trBgShp" presStyleIdx="0" presStyleCnt="1"/>
      <dgm:spPr/>
      <dgm:t>
        <a:bodyPr/>
        <a:lstStyle/>
        <a:p>
          <a:endParaRPr lang="en-US"/>
        </a:p>
      </dgm:t>
    </dgm:pt>
    <dgm:pt modelId="{3C17768B-D955-5843-B220-4C30D0CD7207}" type="pres">
      <dgm:prSet presAssocID="{AB6CE5AB-48F9-3542-BD26-C69F9C385ACA}" presName="arrow1" presStyleLbl="fgShp" presStyleIdx="0" presStyleCnt="1"/>
      <dgm:spPr/>
      <dgm:t>
        <a:bodyPr/>
        <a:lstStyle/>
        <a:p>
          <a:endParaRPr lang="en-US"/>
        </a:p>
      </dgm:t>
    </dgm:pt>
    <dgm:pt modelId="{02A22607-8BA4-234F-B9CD-A64CEF1CC49C}" type="pres">
      <dgm:prSet presAssocID="{AB6CE5AB-48F9-3542-BD26-C69F9C385ACA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B96B00-6B46-7641-8907-9C696B1361C5}" type="pres">
      <dgm:prSet presAssocID="{6615651B-6367-324C-8BA4-DBBF69C619CC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79D04C-EBB0-0249-8334-00960F123C30}" type="pres">
      <dgm:prSet presAssocID="{15286FA7-BE6D-CD41-BD96-C6081A5F09E1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0CF4CD-92D7-8F4F-8307-59DF75B894F2}" type="pres">
      <dgm:prSet presAssocID="{87F20A6F-298D-D147-B7E4-262902880559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606559-1CC3-DA4E-AD7D-556412F75C37}" type="pres">
      <dgm:prSet presAssocID="{AB6CE5AB-48F9-3542-BD26-C69F9C385ACA}" presName="funnel" presStyleLbl="trAlignAcc1" presStyleIdx="0" presStyleCnt="1"/>
      <dgm:spPr/>
      <dgm:t>
        <a:bodyPr/>
        <a:lstStyle/>
        <a:p>
          <a:endParaRPr lang="en-US"/>
        </a:p>
      </dgm:t>
    </dgm:pt>
  </dgm:ptLst>
  <dgm:cxnLst>
    <dgm:cxn modelId="{DA45814E-BD8A-834E-AA29-5C077878B1DA}" srcId="{AB6CE5AB-48F9-3542-BD26-C69F9C385ACA}" destId="{87F20A6F-298D-D147-B7E4-262902880559}" srcOrd="3" destOrd="0" parTransId="{DBF7E643-1A10-FF44-8F71-9C62E6953A7F}" sibTransId="{FA317D8F-D8C3-874A-B236-4082FA4D5179}"/>
    <dgm:cxn modelId="{474AEDC6-FD4D-0F4E-853D-7FC7A6D1CF5F}" type="presOf" srcId="{15286FA7-BE6D-CD41-BD96-C6081A5F09E1}" destId="{6BB96B00-6B46-7641-8907-9C696B1361C5}" srcOrd="0" destOrd="0" presId="urn:microsoft.com/office/officeart/2005/8/layout/funnel1"/>
    <dgm:cxn modelId="{C56665F9-84A4-F64C-9FD5-DDA5A5A5AEE3}" srcId="{AB6CE5AB-48F9-3542-BD26-C69F9C385ACA}" destId="{6615651B-6367-324C-8BA4-DBBF69C619CC}" srcOrd="1" destOrd="0" parTransId="{25103CA0-CFA8-044C-B09C-E0AD525BBA95}" sibTransId="{50D386E7-B4E5-C149-A92E-1050B3A84FA3}"/>
    <dgm:cxn modelId="{FC722E44-576F-EF4F-9251-CDDDC3172DDA}" type="presOf" srcId="{AB6CE5AB-48F9-3542-BD26-C69F9C385ACA}" destId="{58361F3D-2525-5F47-A7E8-97CABEE9A91D}" srcOrd="0" destOrd="0" presId="urn:microsoft.com/office/officeart/2005/8/layout/funnel1"/>
    <dgm:cxn modelId="{57CA538F-5850-6141-BAA5-EC6C0268AEEF}" srcId="{AB6CE5AB-48F9-3542-BD26-C69F9C385ACA}" destId="{15286FA7-BE6D-CD41-BD96-C6081A5F09E1}" srcOrd="2" destOrd="0" parTransId="{732EF01C-59B4-3441-BEE4-16EAD5AB89E0}" sibTransId="{C77A0148-8181-CC41-A858-48819830AF65}"/>
    <dgm:cxn modelId="{2B965884-03D0-4147-8B5D-02BA4C33A9A5}" type="presOf" srcId="{6615651B-6367-324C-8BA4-DBBF69C619CC}" destId="{0579D04C-EBB0-0249-8334-00960F123C30}" srcOrd="0" destOrd="0" presId="urn:microsoft.com/office/officeart/2005/8/layout/funnel1"/>
    <dgm:cxn modelId="{1C52DB03-F5A7-4242-A59C-353441BF776F}" srcId="{AB6CE5AB-48F9-3542-BD26-C69F9C385ACA}" destId="{2BF54835-AEC0-4344-8933-6BABBD7B8CC1}" srcOrd="0" destOrd="0" parTransId="{BA811A39-F719-7547-B712-ED61EC229864}" sibTransId="{C93C770D-F45B-4343-B5AD-249A7B931328}"/>
    <dgm:cxn modelId="{0527E452-2920-2047-B379-B80ABCDDF01D}" type="presOf" srcId="{87F20A6F-298D-D147-B7E4-262902880559}" destId="{02A22607-8BA4-234F-B9CD-A64CEF1CC49C}" srcOrd="0" destOrd="0" presId="urn:microsoft.com/office/officeart/2005/8/layout/funnel1"/>
    <dgm:cxn modelId="{D16AF5BB-877B-9B4F-92DD-892A3FB33A8D}" type="presOf" srcId="{2BF54835-AEC0-4344-8933-6BABBD7B8CC1}" destId="{7F0CF4CD-92D7-8F4F-8307-59DF75B894F2}" srcOrd="0" destOrd="0" presId="urn:microsoft.com/office/officeart/2005/8/layout/funnel1"/>
    <dgm:cxn modelId="{A78E397C-40E1-A945-BFED-4072B22CC6F8}" type="presParOf" srcId="{58361F3D-2525-5F47-A7E8-97CABEE9A91D}" destId="{1C77A810-DFB3-E043-AEA9-162B51DAA78E}" srcOrd="0" destOrd="0" presId="urn:microsoft.com/office/officeart/2005/8/layout/funnel1"/>
    <dgm:cxn modelId="{91BF78D4-DA3B-6E42-8D37-7FEFD310687D}" type="presParOf" srcId="{58361F3D-2525-5F47-A7E8-97CABEE9A91D}" destId="{3C17768B-D955-5843-B220-4C30D0CD7207}" srcOrd="1" destOrd="0" presId="urn:microsoft.com/office/officeart/2005/8/layout/funnel1"/>
    <dgm:cxn modelId="{59C95FB7-E043-254A-B56E-1FB91443F2C2}" type="presParOf" srcId="{58361F3D-2525-5F47-A7E8-97CABEE9A91D}" destId="{02A22607-8BA4-234F-B9CD-A64CEF1CC49C}" srcOrd="2" destOrd="0" presId="urn:microsoft.com/office/officeart/2005/8/layout/funnel1"/>
    <dgm:cxn modelId="{28E2FBB4-B8D0-FB4E-AC42-9A42869D68D5}" type="presParOf" srcId="{58361F3D-2525-5F47-A7E8-97CABEE9A91D}" destId="{6BB96B00-6B46-7641-8907-9C696B1361C5}" srcOrd="3" destOrd="0" presId="urn:microsoft.com/office/officeart/2005/8/layout/funnel1"/>
    <dgm:cxn modelId="{286F8E70-4B5E-2B4A-9469-EAC369EE81FA}" type="presParOf" srcId="{58361F3D-2525-5F47-A7E8-97CABEE9A91D}" destId="{0579D04C-EBB0-0249-8334-00960F123C30}" srcOrd="4" destOrd="0" presId="urn:microsoft.com/office/officeart/2005/8/layout/funnel1"/>
    <dgm:cxn modelId="{3EAF3FB1-5F7C-004C-9807-52CA9265847D}" type="presParOf" srcId="{58361F3D-2525-5F47-A7E8-97CABEE9A91D}" destId="{7F0CF4CD-92D7-8F4F-8307-59DF75B894F2}" srcOrd="5" destOrd="0" presId="urn:microsoft.com/office/officeart/2005/8/layout/funnel1"/>
    <dgm:cxn modelId="{CFB19818-A00E-9B40-8FE5-3964C1D58801}" type="presParOf" srcId="{58361F3D-2525-5F47-A7E8-97CABEE9A91D}" destId="{C4606559-1CC3-DA4E-AD7D-556412F75C37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7E159A2-EC1F-6D42-BB0C-63E2ECEEAFFF}" type="doc">
      <dgm:prSet loTypeId="urn:microsoft.com/office/officeart/2005/8/layout/equation1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2A42F67C-5FF7-1B47-B8BD-3A17D9DE4392}">
      <dgm:prSet phldrT="[Text]"/>
      <dgm:spPr/>
      <dgm:t>
        <a:bodyPr/>
        <a:lstStyle/>
        <a:p>
          <a:pPr algn="ctr"/>
          <a:r>
            <a:rPr lang="en-US" dirty="0" smtClean="0"/>
            <a:t>Secured line of credit</a:t>
          </a:r>
          <a:endParaRPr lang="en-US" dirty="0"/>
        </a:p>
      </dgm:t>
    </dgm:pt>
    <dgm:pt modelId="{42363C27-569A-5141-8FB1-B1213A284FBF}" type="parTrans" cxnId="{0474C6CB-0DDA-B345-95B7-FC7F5219BC2B}">
      <dgm:prSet/>
      <dgm:spPr/>
      <dgm:t>
        <a:bodyPr/>
        <a:lstStyle/>
        <a:p>
          <a:pPr algn="ctr"/>
          <a:endParaRPr lang="en-US"/>
        </a:p>
      </dgm:t>
    </dgm:pt>
    <dgm:pt modelId="{07C29BFB-F1C2-BA42-AA8F-C189CCA0E777}" type="sibTrans" cxnId="{0474C6CB-0DDA-B345-95B7-FC7F5219BC2B}">
      <dgm:prSet/>
      <dgm:spPr/>
      <dgm:t>
        <a:bodyPr/>
        <a:lstStyle/>
        <a:p>
          <a:pPr algn="ctr"/>
          <a:endParaRPr lang="en-US"/>
        </a:p>
      </dgm:t>
    </dgm:pt>
    <dgm:pt modelId="{B15E7218-E5B1-8A4A-BCE8-6BDCFEFF6EA3}">
      <dgm:prSet phldrT="[Text]"/>
      <dgm:spPr/>
      <dgm:t>
        <a:bodyPr/>
        <a:lstStyle/>
        <a:p>
          <a:pPr algn="ctr"/>
          <a:r>
            <a:rPr lang="en-US" dirty="0" err="1" smtClean="0"/>
            <a:t>CointoCash</a:t>
          </a:r>
          <a:r>
            <a:rPr lang="en-US" dirty="0" smtClean="0"/>
            <a:t> Debit Card</a:t>
          </a:r>
          <a:endParaRPr lang="en-US" dirty="0"/>
        </a:p>
      </dgm:t>
    </dgm:pt>
    <dgm:pt modelId="{B155DDBD-7449-D94C-8107-E09556F9CB9A}" type="parTrans" cxnId="{D9712D5A-9A6E-9848-83C8-AF28F98FECA0}">
      <dgm:prSet/>
      <dgm:spPr/>
      <dgm:t>
        <a:bodyPr/>
        <a:lstStyle/>
        <a:p>
          <a:pPr algn="ctr"/>
          <a:endParaRPr lang="en-US"/>
        </a:p>
      </dgm:t>
    </dgm:pt>
    <dgm:pt modelId="{7A858122-1008-FA46-881C-2EA3DFF05215}" type="sibTrans" cxnId="{D9712D5A-9A6E-9848-83C8-AF28F98FECA0}">
      <dgm:prSet/>
      <dgm:spPr/>
      <dgm:t>
        <a:bodyPr/>
        <a:lstStyle/>
        <a:p>
          <a:pPr algn="ctr"/>
          <a:endParaRPr lang="en-US"/>
        </a:p>
      </dgm:t>
    </dgm:pt>
    <dgm:pt modelId="{A83465DA-1ABF-F04D-89E1-832C9819F9BB}">
      <dgm:prSet phldrT="[Text]"/>
      <dgm:spPr/>
      <dgm:t>
        <a:bodyPr/>
        <a:lstStyle/>
        <a:p>
          <a:pPr algn="ctr"/>
          <a:r>
            <a:rPr lang="en-US" dirty="0" smtClean="0"/>
            <a:t>Operating leverage</a:t>
          </a:r>
          <a:endParaRPr lang="en-US" dirty="0"/>
        </a:p>
      </dgm:t>
    </dgm:pt>
    <dgm:pt modelId="{AB9799AA-2069-B844-A279-E861F53A5906}" type="parTrans" cxnId="{BBE20750-2085-194E-A294-7D4D7460CD89}">
      <dgm:prSet/>
      <dgm:spPr/>
      <dgm:t>
        <a:bodyPr/>
        <a:lstStyle/>
        <a:p>
          <a:pPr algn="ctr"/>
          <a:endParaRPr lang="en-US"/>
        </a:p>
      </dgm:t>
    </dgm:pt>
    <dgm:pt modelId="{7008285A-A4BC-A946-A4E1-F799F36C241C}" type="sibTrans" cxnId="{BBE20750-2085-194E-A294-7D4D7460CD89}">
      <dgm:prSet/>
      <dgm:spPr/>
      <dgm:t>
        <a:bodyPr/>
        <a:lstStyle/>
        <a:p>
          <a:pPr algn="ctr"/>
          <a:endParaRPr lang="en-US"/>
        </a:p>
      </dgm:t>
    </dgm:pt>
    <dgm:pt modelId="{BBDAC5E4-AA22-084C-9FAE-4AA03D21E61C}" type="pres">
      <dgm:prSet presAssocID="{47E159A2-EC1F-6D42-BB0C-63E2ECEEAFFF}" presName="linearFlow" presStyleCnt="0">
        <dgm:presLayoutVars>
          <dgm:dir/>
          <dgm:resizeHandles val="exact"/>
        </dgm:presLayoutVars>
      </dgm:prSet>
      <dgm:spPr/>
    </dgm:pt>
    <dgm:pt modelId="{E1BF1311-97CA-F946-A637-47C6E628234D}" type="pres">
      <dgm:prSet presAssocID="{2A42F67C-5FF7-1B47-B8BD-3A17D9DE439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31C6F9-ED1A-6D44-B719-3DCAC298AE9A}" type="pres">
      <dgm:prSet presAssocID="{07C29BFB-F1C2-BA42-AA8F-C189CCA0E777}" presName="spacerL" presStyleCnt="0"/>
      <dgm:spPr/>
    </dgm:pt>
    <dgm:pt modelId="{B2C573F7-E856-864C-AD1B-010E1C133155}" type="pres">
      <dgm:prSet presAssocID="{07C29BFB-F1C2-BA42-AA8F-C189CCA0E777}" presName="sibTrans" presStyleLbl="sibTrans2D1" presStyleIdx="0" presStyleCnt="2"/>
      <dgm:spPr/>
    </dgm:pt>
    <dgm:pt modelId="{64532FCE-43F0-934F-9A59-FFEE050CE18D}" type="pres">
      <dgm:prSet presAssocID="{07C29BFB-F1C2-BA42-AA8F-C189CCA0E777}" presName="spacerR" presStyleCnt="0"/>
      <dgm:spPr/>
    </dgm:pt>
    <dgm:pt modelId="{28301C31-A1A0-5C47-9685-26EFA8D0A3E4}" type="pres">
      <dgm:prSet presAssocID="{B15E7218-E5B1-8A4A-BCE8-6BDCFEFF6EA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A48C85-F855-504C-AB34-3F1821ACE583}" type="pres">
      <dgm:prSet presAssocID="{7A858122-1008-FA46-881C-2EA3DFF05215}" presName="spacerL" presStyleCnt="0"/>
      <dgm:spPr/>
    </dgm:pt>
    <dgm:pt modelId="{2CC19320-E01E-1040-88B3-B67715A3A22E}" type="pres">
      <dgm:prSet presAssocID="{7A858122-1008-FA46-881C-2EA3DFF05215}" presName="sibTrans" presStyleLbl="sibTrans2D1" presStyleIdx="1" presStyleCnt="2"/>
      <dgm:spPr/>
    </dgm:pt>
    <dgm:pt modelId="{027686CF-CCE2-E94C-A4C7-B017673D68B5}" type="pres">
      <dgm:prSet presAssocID="{7A858122-1008-FA46-881C-2EA3DFF05215}" presName="spacerR" presStyleCnt="0"/>
      <dgm:spPr/>
    </dgm:pt>
    <dgm:pt modelId="{A60AFD97-9F4C-8049-82BC-4F2B4CB89900}" type="pres">
      <dgm:prSet presAssocID="{A83465DA-1ABF-F04D-89E1-832C9819F9B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E94D98B-F3E2-E24C-B684-48027333B684}" type="presOf" srcId="{07C29BFB-F1C2-BA42-AA8F-C189CCA0E777}" destId="{B2C573F7-E856-864C-AD1B-010E1C133155}" srcOrd="0" destOrd="0" presId="urn:microsoft.com/office/officeart/2005/8/layout/equation1"/>
    <dgm:cxn modelId="{BBE20750-2085-194E-A294-7D4D7460CD89}" srcId="{47E159A2-EC1F-6D42-BB0C-63E2ECEEAFFF}" destId="{A83465DA-1ABF-F04D-89E1-832C9819F9BB}" srcOrd="2" destOrd="0" parTransId="{AB9799AA-2069-B844-A279-E861F53A5906}" sibTransId="{7008285A-A4BC-A946-A4E1-F799F36C241C}"/>
    <dgm:cxn modelId="{746E561B-ADD6-EF49-AB6E-247D12204CDE}" type="presOf" srcId="{47E159A2-EC1F-6D42-BB0C-63E2ECEEAFFF}" destId="{BBDAC5E4-AA22-084C-9FAE-4AA03D21E61C}" srcOrd="0" destOrd="0" presId="urn:microsoft.com/office/officeart/2005/8/layout/equation1"/>
    <dgm:cxn modelId="{777DBB81-AB11-9842-A511-23157818CDC5}" type="presOf" srcId="{7A858122-1008-FA46-881C-2EA3DFF05215}" destId="{2CC19320-E01E-1040-88B3-B67715A3A22E}" srcOrd="0" destOrd="0" presId="urn:microsoft.com/office/officeart/2005/8/layout/equation1"/>
    <dgm:cxn modelId="{0474C6CB-0DDA-B345-95B7-FC7F5219BC2B}" srcId="{47E159A2-EC1F-6D42-BB0C-63E2ECEEAFFF}" destId="{2A42F67C-5FF7-1B47-B8BD-3A17D9DE4392}" srcOrd="0" destOrd="0" parTransId="{42363C27-569A-5141-8FB1-B1213A284FBF}" sibTransId="{07C29BFB-F1C2-BA42-AA8F-C189CCA0E777}"/>
    <dgm:cxn modelId="{D9712D5A-9A6E-9848-83C8-AF28F98FECA0}" srcId="{47E159A2-EC1F-6D42-BB0C-63E2ECEEAFFF}" destId="{B15E7218-E5B1-8A4A-BCE8-6BDCFEFF6EA3}" srcOrd="1" destOrd="0" parTransId="{B155DDBD-7449-D94C-8107-E09556F9CB9A}" sibTransId="{7A858122-1008-FA46-881C-2EA3DFF05215}"/>
    <dgm:cxn modelId="{B6EA9983-2C46-584F-B732-161EF7B549CB}" type="presOf" srcId="{2A42F67C-5FF7-1B47-B8BD-3A17D9DE4392}" destId="{E1BF1311-97CA-F946-A637-47C6E628234D}" srcOrd="0" destOrd="0" presId="urn:microsoft.com/office/officeart/2005/8/layout/equation1"/>
    <dgm:cxn modelId="{D4DAB0B3-8C12-B04F-AE5B-97875C958BA6}" type="presOf" srcId="{B15E7218-E5B1-8A4A-BCE8-6BDCFEFF6EA3}" destId="{28301C31-A1A0-5C47-9685-26EFA8D0A3E4}" srcOrd="0" destOrd="0" presId="urn:microsoft.com/office/officeart/2005/8/layout/equation1"/>
    <dgm:cxn modelId="{2BE70AE1-9F07-7746-B7F9-E64D948849EF}" type="presOf" srcId="{A83465DA-1ABF-F04D-89E1-832C9819F9BB}" destId="{A60AFD97-9F4C-8049-82BC-4F2B4CB89900}" srcOrd="0" destOrd="0" presId="urn:microsoft.com/office/officeart/2005/8/layout/equation1"/>
    <dgm:cxn modelId="{BCD83FE7-5D6F-0744-9319-2055784A32EB}" type="presParOf" srcId="{BBDAC5E4-AA22-084C-9FAE-4AA03D21E61C}" destId="{E1BF1311-97CA-F946-A637-47C6E628234D}" srcOrd="0" destOrd="0" presId="urn:microsoft.com/office/officeart/2005/8/layout/equation1"/>
    <dgm:cxn modelId="{796620EC-C51B-EE44-90D2-B9B03A8B0503}" type="presParOf" srcId="{BBDAC5E4-AA22-084C-9FAE-4AA03D21E61C}" destId="{9931C6F9-ED1A-6D44-B719-3DCAC298AE9A}" srcOrd="1" destOrd="0" presId="urn:microsoft.com/office/officeart/2005/8/layout/equation1"/>
    <dgm:cxn modelId="{DC4988CB-5E28-F541-986A-1826E888EA50}" type="presParOf" srcId="{BBDAC5E4-AA22-084C-9FAE-4AA03D21E61C}" destId="{B2C573F7-E856-864C-AD1B-010E1C133155}" srcOrd="2" destOrd="0" presId="urn:microsoft.com/office/officeart/2005/8/layout/equation1"/>
    <dgm:cxn modelId="{DD32FD6D-E3E1-EB42-8005-3CEE3ADBBB13}" type="presParOf" srcId="{BBDAC5E4-AA22-084C-9FAE-4AA03D21E61C}" destId="{64532FCE-43F0-934F-9A59-FFEE050CE18D}" srcOrd="3" destOrd="0" presId="urn:microsoft.com/office/officeart/2005/8/layout/equation1"/>
    <dgm:cxn modelId="{3BF8DCEE-B523-264D-8CC0-1F55232A76D5}" type="presParOf" srcId="{BBDAC5E4-AA22-084C-9FAE-4AA03D21E61C}" destId="{28301C31-A1A0-5C47-9685-26EFA8D0A3E4}" srcOrd="4" destOrd="0" presId="urn:microsoft.com/office/officeart/2005/8/layout/equation1"/>
    <dgm:cxn modelId="{34BC36D2-FB08-C847-A98B-75D969EEF5D8}" type="presParOf" srcId="{BBDAC5E4-AA22-084C-9FAE-4AA03D21E61C}" destId="{51A48C85-F855-504C-AB34-3F1821ACE583}" srcOrd="5" destOrd="0" presId="urn:microsoft.com/office/officeart/2005/8/layout/equation1"/>
    <dgm:cxn modelId="{8931009A-2D3B-2545-ACD5-21807DD205A4}" type="presParOf" srcId="{BBDAC5E4-AA22-084C-9FAE-4AA03D21E61C}" destId="{2CC19320-E01E-1040-88B3-B67715A3A22E}" srcOrd="6" destOrd="0" presId="urn:microsoft.com/office/officeart/2005/8/layout/equation1"/>
    <dgm:cxn modelId="{2832FE94-E818-2D42-A22F-CC33C969C372}" type="presParOf" srcId="{BBDAC5E4-AA22-084C-9FAE-4AA03D21E61C}" destId="{027686CF-CCE2-E94C-A4C7-B017673D68B5}" srcOrd="7" destOrd="0" presId="urn:microsoft.com/office/officeart/2005/8/layout/equation1"/>
    <dgm:cxn modelId="{78329B3C-BD9B-B744-A7FA-A61545610FED}" type="presParOf" srcId="{BBDAC5E4-AA22-084C-9FAE-4AA03D21E61C}" destId="{A60AFD97-9F4C-8049-82BC-4F2B4CB89900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4763C6-3959-F547-AE4C-EA71FB8697F3}" type="doc">
      <dgm:prSet loTypeId="urn:microsoft.com/office/officeart/2009/3/layout/OpposingIdeas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16BA23AA-5319-2742-AE2D-24AAE76AFC12}">
      <dgm:prSet phldrT="[Text]"/>
      <dgm:spPr/>
      <dgm:t>
        <a:bodyPr/>
        <a:lstStyle/>
        <a:p>
          <a:r>
            <a:rPr lang="en-US" dirty="0" smtClean="0"/>
            <a:t>Buy BTC with Fiat</a:t>
          </a:r>
          <a:endParaRPr lang="en-US" dirty="0"/>
        </a:p>
      </dgm:t>
    </dgm:pt>
    <dgm:pt modelId="{A51C6923-D11D-5D4F-91FB-A21E927FC498}" type="parTrans" cxnId="{E101AD90-F1C7-C84E-8015-404E111F7E17}">
      <dgm:prSet/>
      <dgm:spPr/>
      <dgm:t>
        <a:bodyPr/>
        <a:lstStyle/>
        <a:p>
          <a:endParaRPr lang="en-US"/>
        </a:p>
      </dgm:t>
    </dgm:pt>
    <dgm:pt modelId="{A9E24C97-993E-1A45-A46A-FF8AA5195360}" type="sibTrans" cxnId="{E101AD90-F1C7-C84E-8015-404E111F7E17}">
      <dgm:prSet/>
      <dgm:spPr/>
      <dgm:t>
        <a:bodyPr/>
        <a:lstStyle/>
        <a:p>
          <a:endParaRPr lang="en-US"/>
        </a:p>
      </dgm:t>
    </dgm:pt>
    <dgm:pt modelId="{C41F5AA0-C432-6F4A-BABB-9F22AE409113}">
      <dgm:prSet phldrT="[Text]"/>
      <dgm:spPr/>
      <dgm:t>
        <a:bodyPr/>
        <a:lstStyle/>
        <a:p>
          <a:endParaRPr lang="en-US" dirty="0"/>
        </a:p>
      </dgm:t>
    </dgm:pt>
    <dgm:pt modelId="{C8A0BF91-9042-3540-957F-AAE6B1973D6A}" type="parTrans" cxnId="{E879D35D-2966-FA45-A9A7-C28D66DA63AF}">
      <dgm:prSet/>
      <dgm:spPr/>
      <dgm:t>
        <a:bodyPr/>
        <a:lstStyle/>
        <a:p>
          <a:endParaRPr lang="en-US"/>
        </a:p>
      </dgm:t>
    </dgm:pt>
    <dgm:pt modelId="{30855A74-52D3-0E4F-B195-8E9981E59A6E}" type="sibTrans" cxnId="{E879D35D-2966-FA45-A9A7-C28D66DA63AF}">
      <dgm:prSet/>
      <dgm:spPr/>
      <dgm:t>
        <a:bodyPr/>
        <a:lstStyle/>
        <a:p>
          <a:endParaRPr lang="en-US"/>
        </a:p>
      </dgm:t>
    </dgm:pt>
    <dgm:pt modelId="{D47ECD0D-B194-8946-BC5C-32277A135B4A}">
      <dgm:prSet phldrT="[Text]"/>
      <dgm:spPr/>
      <dgm:t>
        <a:bodyPr/>
        <a:lstStyle/>
        <a:p>
          <a:r>
            <a:rPr lang="en-US" dirty="0" smtClean="0"/>
            <a:t>Sell BTC for Fiat</a:t>
          </a:r>
          <a:endParaRPr lang="en-US" dirty="0"/>
        </a:p>
      </dgm:t>
    </dgm:pt>
    <dgm:pt modelId="{2629E0FD-D3CA-6841-B39B-7F9AEAEAFB93}" type="parTrans" cxnId="{30CA0050-0AC8-C549-B65C-4E12C46B816C}">
      <dgm:prSet/>
      <dgm:spPr/>
      <dgm:t>
        <a:bodyPr/>
        <a:lstStyle/>
        <a:p>
          <a:endParaRPr lang="en-US"/>
        </a:p>
      </dgm:t>
    </dgm:pt>
    <dgm:pt modelId="{00D9D733-99F5-7640-98D4-863210727037}" type="sibTrans" cxnId="{30CA0050-0AC8-C549-B65C-4E12C46B816C}">
      <dgm:prSet/>
      <dgm:spPr/>
      <dgm:t>
        <a:bodyPr/>
        <a:lstStyle/>
        <a:p>
          <a:endParaRPr lang="en-US"/>
        </a:p>
      </dgm:t>
    </dgm:pt>
    <dgm:pt modelId="{7F19C030-FE3A-004F-A14E-4738E37773C9}" type="pres">
      <dgm:prSet presAssocID="{D84763C6-3959-F547-AE4C-EA71FB8697F3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FA49590-34E0-6441-A491-3FA9217B8B7C}" type="pres">
      <dgm:prSet presAssocID="{D84763C6-3959-F547-AE4C-EA71FB8697F3}" presName="Background" presStyleLbl="node1" presStyleIdx="0" presStyleCnt="1"/>
      <dgm:spPr/>
      <dgm:t>
        <a:bodyPr/>
        <a:lstStyle/>
        <a:p>
          <a:endParaRPr lang="en-US"/>
        </a:p>
      </dgm:t>
    </dgm:pt>
    <dgm:pt modelId="{969BE423-3FC0-8B47-9CC9-D5026CFC9E74}" type="pres">
      <dgm:prSet presAssocID="{D84763C6-3959-F547-AE4C-EA71FB8697F3}" presName="Divider" presStyleLbl="callout" presStyleIdx="0" presStyleCnt="1"/>
      <dgm:spPr/>
      <dgm:t>
        <a:bodyPr/>
        <a:lstStyle/>
        <a:p>
          <a:endParaRPr lang="en-US"/>
        </a:p>
      </dgm:t>
    </dgm:pt>
    <dgm:pt modelId="{F3357D55-E405-E045-8CEA-49E84C8C5EF2}" type="pres">
      <dgm:prSet presAssocID="{D84763C6-3959-F547-AE4C-EA71FB8697F3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3B753-B0F3-1E49-A8EC-714C5A096B5D}" type="pres">
      <dgm:prSet presAssocID="{D84763C6-3959-F547-AE4C-EA71FB8697F3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39E04-57A1-534A-94D0-94CD8751D5C0}" type="pres">
      <dgm:prSet presAssocID="{D84763C6-3959-F547-AE4C-EA71FB8697F3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1ABF54DE-104A-8648-828C-51EAE309587B}" type="pres">
      <dgm:prSet presAssocID="{D84763C6-3959-F547-AE4C-EA71FB8697F3}" presName="ParentShape1" presStyleLbl="alignImgPlace1" presStyleIdx="0" presStyleCnt="2">
        <dgm:presLayoutVars/>
      </dgm:prSet>
      <dgm:spPr/>
      <dgm:t>
        <a:bodyPr/>
        <a:lstStyle/>
        <a:p>
          <a:endParaRPr lang="en-US"/>
        </a:p>
      </dgm:t>
    </dgm:pt>
    <dgm:pt modelId="{B05A3E5F-1634-FA46-959F-61F16E7E9AC6}" type="pres">
      <dgm:prSet presAssocID="{D84763C6-3959-F547-AE4C-EA71FB8697F3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4195F761-E9E3-5D43-8A7C-AF0B96BBAF05}" type="pres">
      <dgm:prSet presAssocID="{D84763C6-3959-F547-AE4C-EA71FB8697F3}" presName="ParentShape2" presStyleLbl="alignImgPlace1" presStyleIdx="1" presStyleCnt="2">
        <dgm:presLayoutVars/>
      </dgm:prSet>
      <dgm:spPr/>
      <dgm:t>
        <a:bodyPr/>
        <a:lstStyle/>
        <a:p>
          <a:endParaRPr lang="en-US"/>
        </a:p>
      </dgm:t>
    </dgm:pt>
  </dgm:ptLst>
  <dgm:cxnLst>
    <dgm:cxn modelId="{F746C2C1-F08D-5741-98AF-6E11EBDA0BF2}" type="presOf" srcId="{D84763C6-3959-F547-AE4C-EA71FB8697F3}" destId="{7F19C030-FE3A-004F-A14E-4738E37773C9}" srcOrd="0" destOrd="0" presId="urn:microsoft.com/office/officeart/2009/3/layout/OpposingIdeas"/>
    <dgm:cxn modelId="{E879D35D-2966-FA45-A9A7-C28D66DA63AF}" srcId="{16BA23AA-5319-2742-AE2D-24AAE76AFC12}" destId="{C41F5AA0-C432-6F4A-BABB-9F22AE409113}" srcOrd="0" destOrd="0" parTransId="{C8A0BF91-9042-3540-957F-AAE6B1973D6A}" sibTransId="{30855A74-52D3-0E4F-B195-8E9981E59A6E}"/>
    <dgm:cxn modelId="{E101AD90-F1C7-C84E-8015-404E111F7E17}" srcId="{D84763C6-3959-F547-AE4C-EA71FB8697F3}" destId="{16BA23AA-5319-2742-AE2D-24AAE76AFC12}" srcOrd="0" destOrd="0" parTransId="{A51C6923-D11D-5D4F-91FB-A21E927FC498}" sibTransId="{A9E24C97-993E-1A45-A46A-FF8AA5195360}"/>
    <dgm:cxn modelId="{50623564-B9CB-E848-9251-97C611789C4A}" type="presOf" srcId="{D47ECD0D-B194-8946-BC5C-32277A135B4A}" destId="{4195F761-E9E3-5D43-8A7C-AF0B96BBAF05}" srcOrd="1" destOrd="0" presId="urn:microsoft.com/office/officeart/2009/3/layout/OpposingIdeas"/>
    <dgm:cxn modelId="{B5BCC4CE-DD43-E54A-A95B-B50B1D94D06F}" type="presOf" srcId="{16BA23AA-5319-2742-AE2D-24AAE76AFC12}" destId="{F4439E04-57A1-534A-94D0-94CD8751D5C0}" srcOrd="0" destOrd="0" presId="urn:microsoft.com/office/officeart/2009/3/layout/OpposingIdeas"/>
    <dgm:cxn modelId="{C06B122F-77DD-C84B-9455-4B245E224F0F}" type="presOf" srcId="{16BA23AA-5319-2742-AE2D-24AAE76AFC12}" destId="{1ABF54DE-104A-8648-828C-51EAE309587B}" srcOrd="1" destOrd="0" presId="urn:microsoft.com/office/officeart/2009/3/layout/OpposingIdeas"/>
    <dgm:cxn modelId="{BC34E6C7-358E-224F-8C9F-AAC3F1326106}" type="presOf" srcId="{D47ECD0D-B194-8946-BC5C-32277A135B4A}" destId="{B05A3E5F-1634-FA46-959F-61F16E7E9AC6}" srcOrd="0" destOrd="0" presId="urn:microsoft.com/office/officeart/2009/3/layout/OpposingIdeas"/>
    <dgm:cxn modelId="{F271E061-DA25-7149-BF76-17917A2363D3}" type="presOf" srcId="{C41F5AA0-C432-6F4A-BABB-9F22AE409113}" destId="{F3357D55-E405-E045-8CEA-49E84C8C5EF2}" srcOrd="0" destOrd="0" presId="urn:microsoft.com/office/officeart/2009/3/layout/OpposingIdeas"/>
    <dgm:cxn modelId="{30CA0050-0AC8-C549-B65C-4E12C46B816C}" srcId="{D84763C6-3959-F547-AE4C-EA71FB8697F3}" destId="{D47ECD0D-B194-8946-BC5C-32277A135B4A}" srcOrd="1" destOrd="0" parTransId="{2629E0FD-D3CA-6841-B39B-7F9AEAEAFB93}" sibTransId="{00D9D733-99F5-7640-98D4-863210727037}"/>
    <dgm:cxn modelId="{252B015F-B8FE-9E49-B523-5C3D071EDE93}" type="presParOf" srcId="{7F19C030-FE3A-004F-A14E-4738E37773C9}" destId="{CFA49590-34E0-6441-A491-3FA9217B8B7C}" srcOrd="0" destOrd="0" presId="urn:microsoft.com/office/officeart/2009/3/layout/OpposingIdeas"/>
    <dgm:cxn modelId="{323FAC6C-D92C-FD46-8F4B-E64F7C9B1430}" type="presParOf" srcId="{7F19C030-FE3A-004F-A14E-4738E37773C9}" destId="{969BE423-3FC0-8B47-9CC9-D5026CFC9E74}" srcOrd="1" destOrd="0" presId="urn:microsoft.com/office/officeart/2009/3/layout/OpposingIdeas"/>
    <dgm:cxn modelId="{BB85FF2E-1E60-3141-895A-9008537574AC}" type="presParOf" srcId="{7F19C030-FE3A-004F-A14E-4738E37773C9}" destId="{F3357D55-E405-E045-8CEA-49E84C8C5EF2}" srcOrd="2" destOrd="0" presId="urn:microsoft.com/office/officeart/2009/3/layout/OpposingIdeas"/>
    <dgm:cxn modelId="{159AFE8E-E709-6E47-AEBA-8B1A7BBFFF0D}" type="presParOf" srcId="{7F19C030-FE3A-004F-A14E-4738E37773C9}" destId="{5573B753-B0F3-1E49-A8EC-714C5A096B5D}" srcOrd="3" destOrd="0" presId="urn:microsoft.com/office/officeart/2009/3/layout/OpposingIdeas"/>
    <dgm:cxn modelId="{6D3A2034-CE0E-9740-9796-F315BC0885C5}" type="presParOf" srcId="{7F19C030-FE3A-004F-A14E-4738E37773C9}" destId="{F4439E04-57A1-534A-94D0-94CD8751D5C0}" srcOrd="4" destOrd="0" presId="urn:microsoft.com/office/officeart/2009/3/layout/OpposingIdeas"/>
    <dgm:cxn modelId="{C5A2878B-4939-A949-8875-CCC2C555607F}" type="presParOf" srcId="{7F19C030-FE3A-004F-A14E-4738E37773C9}" destId="{1ABF54DE-104A-8648-828C-51EAE309587B}" srcOrd="5" destOrd="0" presId="urn:microsoft.com/office/officeart/2009/3/layout/OpposingIdeas"/>
    <dgm:cxn modelId="{29811EF8-2105-5D49-B046-2772BE524F47}" type="presParOf" srcId="{7F19C030-FE3A-004F-A14E-4738E37773C9}" destId="{B05A3E5F-1634-FA46-959F-61F16E7E9AC6}" srcOrd="6" destOrd="0" presId="urn:microsoft.com/office/officeart/2009/3/layout/OpposingIdeas"/>
    <dgm:cxn modelId="{5B0E62B5-CE40-CE42-8F27-1D9E4F3179B7}" type="presParOf" srcId="{7F19C030-FE3A-004F-A14E-4738E37773C9}" destId="{4195F761-E9E3-5D43-8A7C-AF0B96BBAF05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AADED5-4CD4-CD40-A9A7-8F1869B25482}" type="doc">
      <dgm:prSet loTypeId="urn:microsoft.com/office/officeart/2009/3/layout/OpposingIdeas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ADFE7FF-8A4C-3C48-B78B-99518B8C9DA7}">
      <dgm:prSet phldrT="[Text]"/>
      <dgm:spPr/>
      <dgm:t>
        <a:bodyPr/>
        <a:lstStyle/>
        <a:p>
          <a:r>
            <a:rPr lang="en-US" dirty="0" smtClean="0"/>
            <a:t>Greater BTC Holdings</a:t>
          </a:r>
          <a:endParaRPr lang="en-US" dirty="0"/>
        </a:p>
      </dgm:t>
    </dgm:pt>
    <dgm:pt modelId="{89708B9F-C16D-B84A-886D-B5E650B7E8E8}" type="parTrans" cxnId="{2ED366E5-05AE-4648-9B4A-67752E49C1DF}">
      <dgm:prSet/>
      <dgm:spPr/>
      <dgm:t>
        <a:bodyPr/>
        <a:lstStyle/>
        <a:p>
          <a:endParaRPr lang="en-US"/>
        </a:p>
      </dgm:t>
    </dgm:pt>
    <dgm:pt modelId="{DF015BC2-F64B-6846-8793-3A53F250B1ED}" type="sibTrans" cxnId="{2ED366E5-05AE-4648-9B4A-67752E49C1DF}">
      <dgm:prSet/>
      <dgm:spPr/>
      <dgm:t>
        <a:bodyPr/>
        <a:lstStyle/>
        <a:p>
          <a:endParaRPr lang="en-US"/>
        </a:p>
      </dgm:t>
    </dgm:pt>
    <dgm:pt modelId="{F0E05885-FBF5-D046-B522-2D5B396F3F44}">
      <dgm:prSet phldrT="[Text]"/>
      <dgm:spPr/>
      <dgm:t>
        <a:bodyPr/>
        <a:lstStyle/>
        <a:p>
          <a:r>
            <a:rPr lang="en-US" dirty="0" err="1" smtClean="0"/>
            <a:t>Operatling</a:t>
          </a:r>
          <a:r>
            <a:rPr lang="en-US" dirty="0" smtClean="0"/>
            <a:t> leverage</a:t>
          </a:r>
          <a:endParaRPr lang="en-US" dirty="0"/>
        </a:p>
      </dgm:t>
    </dgm:pt>
    <dgm:pt modelId="{7B4E23D3-CA7D-314E-82DD-36C7D90EA803}" type="parTrans" cxnId="{0296524F-CA84-2D4D-B022-628A88920A2A}">
      <dgm:prSet/>
      <dgm:spPr/>
      <dgm:t>
        <a:bodyPr/>
        <a:lstStyle/>
        <a:p>
          <a:endParaRPr lang="en-US"/>
        </a:p>
      </dgm:t>
    </dgm:pt>
    <dgm:pt modelId="{C9A5F918-C99A-7E43-A7E1-97737C762A6E}" type="sibTrans" cxnId="{0296524F-CA84-2D4D-B022-628A88920A2A}">
      <dgm:prSet/>
      <dgm:spPr/>
      <dgm:t>
        <a:bodyPr/>
        <a:lstStyle/>
        <a:p>
          <a:endParaRPr lang="en-US"/>
        </a:p>
      </dgm:t>
    </dgm:pt>
    <dgm:pt modelId="{7A65D4B9-547C-EB44-B27E-EADCBD0F306D}" type="pres">
      <dgm:prSet presAssocID="{2BAADED5-4CD4-CD40-A9A7-8F1869B25482}" presName="Name0" presStyleCnt="0">
        <dgm:presLayoutVars>
          <dgm:chMax val="2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382931B-9BC2-8847-B72D-F8439CE1B8F5}" type="pres">
      <dgm:prSet presAssocID="{2BAADED5-4CD4-CD40-A9A7-8F1869B25482}" presName="Background" presStyleLbl="node1" presStyleIdx="0" presStyleCnt="1"/>
      <dgm:spPr/>
      <dgm:t>
        <a:bodyPr/>
        <a:lstStyle/>
        <a:p>
          <a:endParaRPr lang="en-US"/>
        </a:p>
      </dgm:t>
    </dgm:pt>
    <dgm:pt modelId="{A8C9E7B6-D1E7-4347-B15F-59DF90CDC8E7}" type="pres">
      <dgm:prSet presAssocID="{2BAADED5-4CD4-CD40-A9A7-8F1869B25482}" presName="Divider" presStyleLbl="callout" presStyleIdx="0" presStyleCnt="1"/>
      <dgm:spPr/>
      <dgm:t>
        <a:bodyPr/>
        <a:lstStyle/>
        <a:p>
          <a:endParaRPr lang="en-US"/>
        </a:p>
      </dgm:t>
    </dgm:pt>
    <dgm:pt modelId="{CFD39E62-D569-6940-A18A-D477AA0D15ED}" type="pres">
      <dgm:prSet presAssocID="{2BAADED5-4CD4-CD40-A9A7-8F1869B25482}" presName="ChildText1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62F47A7-BC14-F246-BF66-C8B67D8D75DF}" type="pres">
      <dgm:prSet presAssocID="{2BAADED5-4CD4-CD40-A9A7-8F1869B25482}" presName="ChildText2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2C0273-A2CC-5848-9337-4F36C9A273F9}" type="pres">
      <dgm:prSet presAssocID="{2BAADED5-4CD4-CD40-A9A7-8F1869B25482}" presName="ParentText1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694EB592-6724-E444-9E18-DE38607380B2}" type="pres">
      <dgm:prSet presAssocID="{2BAADED5-4CD4-CD40-A9A7-8F1869B25482}" presName="ParentShape1" presStyleLbl="alignImgPlace1" presStyleIdx="0" presStyleCnt="2" custLinFactNeighborX="0" custLinFactNeighborY="-1519">
        <dgm:presLayoutVars/>
      </dgm:prSet>
      <dgm:spPr/>
      <dgm:t>
        <a:bodyPr/>
        <a:lstStyle/>
        <a:p>
          <a:endParaRPr lang="en-US"/>
        </a:p>
      </dgm:t>
    </dgm:pt>
    <dgm:pt modelId="{9D08EB0A-1D9C-C747-B028-5A01D3A90CB7}" type="pres">
      <dgm:prSet presAssocID="{2BAADED5-4CD4-CD40-A9A7-8F1869B25482}" presName="ParentText2" presStyleLbl="revTx" presStyleIdx="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n-US"/>
        </a:p>
      </dgm:t>
    </dgm:pt>
    <dgm:pt modelId="{F2EE9804-3C2B-3344-9143-1BD8C6AAD95F}" type="pres">
      <dgm:prSet presAssocID="{2BAADED5-4CD4-CD40-A9A7-8F1869B25482}" presName="ParentShape2" presStyleLbl="alignImgPlace1" presStyleIdx="1" presStyleCnt="2" custAng="10800000">
        <dgm:presLayoutVars/>
      </dgm:prSet>
      <dgm:spPr/>
      <dgm:t>
        <a:bodyPr/>
        <a:lstStyle/>
        <a:p>
          <a:endParaRPr lang="en-US"/>
        </a:p>
      </dgm:t>
    </dgm:pt>
  </dgm:ptLst>
  <dgm:cxnLst>
    <dgm:cxn modelId="{85E3DC08-805B-BF44-ADB2-39CBEA6A14B7}" type="presOf" srcId="{F0E05885-FBF5-D046-B522-2D5B396F3F44}" destId="{9D08EB0A-1D9C-C747-B028-5A01D3A90CB7}" srcOrd="0" destOrd="0" presId="urn:microsoft.com/office/officeart/2009/3/layout/OpposingIdeas"/>
    <dgm:cxn modelId="{2E5578A4-9369-6B49-9C0A-5F0024694C44}" type="presOf" srcId="{F0E05885-FBF5-D046-B522-2D5B396F3F44}" destId="{F2EE9804-3C2B-3344-9143-1BD8C6AAD95F}" srcOrd="1" destOrd="0" presId="urn:microsoft.com/office/officeart/2009/3/layout/OpposingIdeas"/>
    <dgm:cxn modelId="{728A1A70-CC23-5D41-A606-5DCA871AD338}" type="presOf" srcId="{2BAADED5-4CD4-CD40-A9A7-8F1869B25482}" destId="{7A65D4B9-547C-EB44-B27E-EADCBD0F306D}" srcOrd="0" destOrd="0" presId="urn:microsoft.com/office/officeart/2009/3/layout/OpposingIdeas"/>
    <dgm:cxn modelId="{0296524F-CA84-2D4D-B022-628A88920A2A}" srcId="{2BAADED5-4CD4-CD40-A9A7-8F1869B25482}" destId="{F0E05885-FBF5-D046-B522-2D5B396F3F44}" srcOrd="1" destOrd="0" parTransId="{7B4E23D3-CA7D-314E-82DD-36C7D90EA803}" sibTransId="{C9A5F918-C99A-7E43-A7E1-97737C762A6E}"/>
    <dgm:cxn modelId="{610543F7-E8FD-4C4F-B02F-B8A4524D2E9D}" type="presOf" srcId="{6ADFE7FF-8A4C-3C48-B78B-99518B8C9DA7}" destId="{C82C0273-A2CC-5848-9337-4F36C9A273F9}" srcOrd="0" destOrd="0" presId="urn:microsoft.com/office/officeart/2009/3/layout/OpposingIdeas"/>
    <dgm:cxn modelId="{1A7B9009-E078-0744-BCB5-824064163C72}" type="presOf" srcId="{6ADFE7FF-8A4C-3C48-B78B-99518B8C9DA7}" destId="{694EB592-6724-E444-9E18-DE38607380B2}" srcOrd="1" destOrd="0" presId="urn:microsoft.com/office/officeart/2009/3/layout/OpposingIdeas"/>
    <dgm:cxn modelId="{2ED366E5-05AE-4648-9B4A-67752E49C1DF}" srcId="{2BAADED5-4CD4-CD40-A9A7-8F1869B25482}" destId="{6ADFE7FF-8A4C-3C48-B78B-99518B8C9DA7}" srcOrd="0" destOrd="0" parTransId="{89708B9F-C16D-B84A-886D-B5E650B7E8E8}" sibTransId="{DF015BC2-F64B-6846-8793-3A53F250B1ED}"/>
    <dgm:cxn modelId="{4C9BE9FA-EBD6-E344-94CE-94BD0F8E1899}" type="presParOf" srcId="{7A65D4B9-547C-EB44-B27E-EADCBD0F306D}" destId="{E382931B-9BC2-8847-B72D-F8439CE1B8F5}" srcOrd="0" destOrd="0" presId="urn:microsoft.com/office/officeart/2009/3/layout/OpposingIdeas"/>
    <dgm:cxn modelId="{D4F1B5CF-6F62-4341-8D91-059F5F669D0D}" type="presParOf" srcId="{7A65D4B9-547C-EB44-B27E-EADCBD0F306D}" destId="{A8C9E7B6-D1E7-4347-B15F-59DF90CDC8E7}" srcOrd="1" destOrd="0" presId="urn:microsoft.com/office/officeart/2009/3/layout/OpposingIdeas"/>
    <dgm:cxn modelId="{F8113935-5C5D-434B-9127-A269F040E932}" type="presParOf" srcId="{7A65D4B9-547C-EB44-B27E-EADCBD0F306D}" destId="{CFD39E62-D569-6940-A18A-D477AA0D15ED}" srcOrd="2" destOrd="0" presId="urn:microsoft.com/office/officeart/2009/3/layout/OpposingIdeas"/>
    <dgm:cxn modelId="{86808838-6E55-5742-A15B-FDC0046CE058}" type="presParOf" srcId="{7A65D4B9-547C-EB44-B27E-EADCBD0F306D}" destId="{762F47A7-BC14-F246-BF66-C8B67D8D75DF}" srcOrd="3" destOrd="0" presId="urn:microsoft.com/office/officeart/2009/3/layout/OpposingIdeas"/>
    <dgm:cxn modelId="{B0D632CF-C103-1948-92D3-9FB54E881DC7}" type="presParOf" srcId="{7A65D4B9-547C-EB44-B27E-EADCBD0F306D}" destId="{C82C0273-A2CC-5848-9337-4F36C9A273F9}" srcOrd="4" destOrd="0" presId="urn:microsoft.com/office/officeart/2009/3/layout/OpposingIdeas"/>
    <dgm:cxn modelId="{D54A508B-1021-7846-AB9D-707DEB837651}" type="presParOf" srcId="{7A65D4B9-547C-EB44-B27E-EADCBD0F306D}" destId="{694EB592-6724-E444-9E18-DE38607380B2}" srcOrd="5" destOrd="0" presId="urn:microsoft.com/office/officeart/2009/3/layout/OpposingIdeas"/>
    <dgm:cxn modelId="{D3561EF1-06D3-5D44-82F4-7CB14D428BE2}" type="presParOf" srcId="{7A65D4B9-547C-EB44-B27E-EADCBD0F306D}" destId="{9D08EB0A-1D9C-C747-B028-5A01D3A90CB7}" srcOrd="6" destOrd="0" presId="urn:microsoft.com/office/officeart/2009/3/layout/OpposingIdeas"/>
    <dgm:cxn modelId="{2FABC008-80F0-4740-A281-A8281FBC0E7C}" type="presParOf" srcId="{7A65D4B9-547C-EB44-B27E-EADCBD0F306D}" destId="{F2EE9804-3C2B-3344-9143-1BD8C6AAD95F}" srcOrd="7" destOrd="0" presId="urn:microsoft.com/office/officeart/2009/3/layout/OpposingIdea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3317A5A-EBD5-1044-85B4-F803AA5583A8}" type="doc">
      <dgm:prSet loTypeId="urn:microsoft.com/office/officeart/2005/8/layout/hierarchy3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A3D94D10-3901-3E4D-BEC6-AED28522945F}">
      <dgm:prSet phldrT="[Text]"/>
      <dgm:spPr/>
      <dgm:t>
        <a:bodyPr/>
        <a:lstStyle/>
        <a:p>
          <a:r>
            <a:rPr lang="en-US" dirty="0" smtClean="0"/>
            <a:t>$9.5b </a:t>
          </a:r>
          <a:endParaRPr lang="en-US" dirty="0"/>
        </a:p>
      </dgm:t>
    </dgm:pt>
    <dgm:pt modelId="{8BB524B3-4686-3140-94EF-4C0DB68CF8C8}" type="parTrans" cxnId="{EDA7AB54-7A69-7443-BAEA-DC420C6251F6}">
      <dgm:prSet/>
      <dgm:spPr/>
      <dgm:t>
        <a:bodyPr/>
        <a:lstStyle/>
        <a:p>
          <a:endParaRPr lang="en-US"/>
        </a:p>
      </dgm:t>
    </dgm:pt>
    <dgm:pt modelId="{56B02964-3048-E84D-A0EA-DC6F1831E3B5}" type="sibTrans" cxnId="{EDA7AB54-7A69-7443-BAEA-DC420C6251F6}">
      <dgm:prSet/>
      <dgm:spPr/>
      <dgm:t>
        <a:bodyPr/>
        <a:lstStyle/>
        <a:p>
          <a:endParaRPr lang="en-US"/>
        </a:p>
      </dgm:t>
    </dgm:pt>
    <dgm:pt modelId="{993D56C9-784B-0844-A7DA-63388E462372}">
      <dgm:prSet phldrT="[Text]"/>
      <dgm:spPr/>
      <dgm:t>
        <a:bodyPr/>
        <a:lstStyle/>
        <a:p>
          <a:r>
            <a:rPr lang="en-US" dirty="0" smtClean="0"/>
            <a:t>Market Value of BTC</a:t>
          </a:r>
          <a:endParaRPr lang="en-US" dirty="0"/>
        </a:p>
      </dgm:t>
    </dgm:pt>
    <dgm:pt modelId="{607579CC-60C7-4E47-8E40-912F23A20733}" type="parTrans" cxnId="{677D4943-5615-2545-BBF0-6420E6612820}">
      <dgm:prSet/>
      <dgm:spPr/>
      <dgm:t>
        <a:bodyPr/>
        <a:lstStyle/>
        <a:p>
          <a:endParaRPr lang="en-US"/>
        </a:p>
      </dgm:t>
    </dgm:pt>
    <dgm:pt modelId="{C71DAC64-C22B-9C40-B0AC-9EF71323C44F}" type="sibTrans" cxnId="{677D4943-5615-2545-BBF0-6420E6612820}">
      <dgm:prSet/>
      <dgm:spPr/>
      <dgm:t>
        <a:bodyPr/>
        <a:lstStyle/>
        <a:p>
          <a:endParaRPr lang="en-US"/>
        </a:p>
      </dgm:t>
    </dgm:pt>
    <dgm:pt modelId="{DE1514C4-3A5E-884A-A6F6-20B206A9FC0E}">
      <dgm:prSet phldrT="[Text]"/>
      <dgm:spPr/>
      <dgm:t>
        <a:bodyPr/>
        <a:lstStyle/>
        <a:p>
          <a:r>
            <a:rPr lang="en-US" dirty="0" smtClean="0"/>
            <a:t>13 million</a:t>
          </a:r>
          <a:endParaRPr lang="en-US" dirty="0"/>
        </a:p>
      </dgm:t>
    </dgm:pt>
    <dgm:pt modelId="{E64D041A-3018-9C4D-B369-7B23B824E21C}" type="parTrans" cxnId="{AB102A1E-1174-0F44-B4F0-9FEAD38C7987}">
      <dgm:prSet/>
      <dgm:spPr/>
      <dgm:t>
        <a:bodyPr/>
        <a:lstStyle/>
        <a:p>
          <a:endParaRPr lang="en-US"/>
        </a:p>
      </dgm:t>
    </dgm:pt>
    <dgm:pt modelId="{9D73D9B4-42EB-C44D-8365-49F9C456EAC8}" type="sibTrans" cxnId="{AB102A1E-1174-0F44-B4F0-9FEAD38C7987}">
      <dgm:prSet/>
      <dgm:spPr/>
      <dgm:t>
        <a:bodyPr/>
        <a:lstStyle/>
        <a:p>
          <a:endParaRPr lang="en-US"/>
        </a:p>
      </dgm:t>
    </dgm:pt>
    <dgm:pt modelId="{335F937B-E98D-FF4A-9E50-F752D1C2CB38}">
      <dgm:prSet phldrT="[Text]"/>
      <dgm:spPr/>
      <dgm:t>
        <a:bodyPr/>
        <a:lstStyle/>
        <a:p>
          <a:r>
            <a:rPr lang="en-US" dirty="0" smtClean="0"/>
            <a:t>BTC in circulation</a:t>
          </a:r>
          <a:endParaRPr lang="en-US" dirty="0"/>
        </a:p>
      </dgm:t>
    </dgm:pt>
    <dgm:pt modelId="{2B1E9065-EAB1-4244-B122-7689EC611F39}" type="parTrans" cxnId="{2B44BDFF-38CB-F14F-9BED-098759DF3125}">
      <dgm:prSet/>
      <dgm:spPr/>
      <dgm:t>
        <a:bodyPr/>
        <a:lstStyle/>
        <a:p>
          <a:endParaRPr lang="en-US"/>
        </a:p>
      </dgm:t>
    </dgm:pt>
    <dgm:pt modelId="{ED8A0191-8E5F-EF42-9209-BC1FDAABE9B5}" type="sibTrans" cxnId="{2B44BDFF-38CB-F14F-9BED-098759DF3125}">
      <dgm:prSet/>
      <dgm:spPr/>
      <dgm:t>
        <a:bodyPr/>
        <a:lstStyle/>
        <a:p>
          <a:endParaRPr lang="en-US"/>
        </a:p>
      </dgm:t>
    </dgm:pt>
    <dgm:pt modelId="{3D924D1D-CAD0-9747-BE19-F7C1237F0B3C}">
      <dgm:prSet phldrT="[Text]"/>
      <dgm:spPr/>
      <dgm:t>
        <a:bodyPr/>
        <a:lstStyle/>
        <a:p>
          <a:r>
            <a:rPr lang="en-US" dirty="0" smtClean="0"/>
            <a:t>96k</a:t>
          </a:r>
          <a:endParaRPr lang="en-US" dirty="0"/>
        </a:p>
      </dgm:t>
    </dgm:pt>
    <dgm:pt modelId="{83B76A32-C513-A94C-8E1E-FF113248E0A7}" type="parTrans" cxnId="{E90E839C-E24E-A743-AF4A-7852E1207F5E}">
      <dgm:prSet/>
      <dgm:spPr/>
      <dgm:t>
        <a:bodyPr/>
        <a:lstStyle/>
        <a:p>
          <a:endParaRPr lang="en-US"/>
        </a:p>
      </dgm:t>
    </dgm:pt>
    <dgm:pt modelId="{AA408F8E-B7AA-BD44-BCF6-58921BEF8AF6}" type="sibTrans" cxnId="{E90E839C-E24E-A743-AF4A-7852E1207F5E}">
      <dgm:prSet/>
      <dgm:spPr/>
      <dgm:t>
        <a:bodyPr/>
        <a:lstStyle/>
        <a:p>
          <a:endParaRPr lang="en-US"/>
        </a:p>
      </dgm:t>
    </dgm:pt>
    <dgm:pt modelId="{9D796CBE-FEB8-584A-A221-D54EEE90CE7D}">
      <dgm:prSet phldrT="[Text]"/>
      <dgm:spPr/>
      <dgm:t>
        <a:bodyPr/>
        <a:lstStyle/>
        <a:p>
          <a:r>
            <a:rPr lang="en-US" dirty="0" smtClean="0"/>
            <a:t>Daily BTC transactions</a:t>
          </a:r>
          <a:endParaRPr lang="en-US" dirty="0"/>
        </a:p>
      </dgm:t>
    </dgm:pt>
    <dgm:pt modelId="{8DC52003-8334-9340-895F-5F56EA384AA6}" type="parTrans" cxnId="{5D95B9ED-0860-1F47-81E3-8C76CCDE1803}">
      <dgm:prSet/>
      <dgm:spPr/>
      <dgm:t>
        <a:bodyPr/>
        <a:lstStyle/>
        <a:p>
          <a:endParaRPr lang="en-US"/>
        </a:p>
      </dgm:t>
    </dgm:pt>
    <dgm:pt modelId="{DA745DC5-38E3-9549-906F-2CE062796005}" type="sibTrans" cxnId="{5D95B9ED-0860-1F47-81E3-8C76CCDE1803}">
      <dgm:prSet/>
      <dgm:spPr/>
      <dgm:t>
        <a:bodyPr/>
        <a:lstStyle/>
        <a:p>
          <a:endParaRPr lang="en-US"/>
        </a:p>
      </dgm:t>
    </dgm:pt>
    <dgm:pt modelId="{A94D9194-FA12-C446-9720-3AE074A0952D}" type="pres">
      <dgm:prSet presAssocID="{C3317A5A-EBD5-1044-85B4-F803AA5583A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23386F1-35CE-1A4B-BEA2-5777333E65C8}" type="pres">
      <dgm:prSet presAssocID="{A3D94D10-3901-3E4D-BEC6-AED28522945F}" presName="root" presStyleCnt="0"/>
      <dgm:spPr/>
      <dgm:t>
        <a:bodyPr/>
        <a:lstStyle/>
        <a:p>
          <a:endParaRPr lang="en-US"/>
        </a:p>
      </dgm:t>
    </dgm:pt>
    <dgm:pt modelId="{73A909EF-D89F-644A-83C5-F832045FB1E1}" type="pres">
      <dgm:prSet presAssocID="{A3D94D10-3901-3E4D-BEC6-AED28522945F}" presName="rootComposite" presStyleCnt="0"/>
      <dgm:spPr/>
      <dgm:t>
        <a:bodyPr/>
        <a:lstStyle/>
        <a:p>
          <a:endParaRPr lang="en-US"/>
        </a:p>
      </dgm:t>
    </dgm:pt>
    <dgm:pt modelId="{0D8E45ED-0DD4-F14D-8434-CB32E8DF4F9B}" type="pres">
      <dgm:prSet presAssocID="{A3D94D10-3901-3E4D-BEC6-AED28522945F}" presName="rootText" presStyleLbl="node1" presStyleIdx="0" presStyleCnt="3"/>
      <dgm:spPr/>
      <dgm:t>
        <a:bodyPr/>
        <a:lstStyle/>
        <a:p>
          <a:endParaRPr lang="en-US"/>
        </a:p>
      </dgm:t>
    </dgm:pt>
    <dgm:pt modelId="{D6DBB2C6-2C87-D845-8021-2EE2EF6FCEF7}" type="pres">
      <dgm:prSet presAssocID="{A3D94D10-3901-3E4D-BEC6-AED28522945F}" presName="rootConnector" presStyleLbl="node1" presStyleIdx="0" presStyleCnt="3"/>
      <dgm:spPr/>
      <dgm:t>
        <a:bodyPr/>
        <a:lstStyle/>
        <a:p>
          <a:endParaRPr lang="en-US"/>
        </a:p>
      </dgm:t>
    </dgm:pt>
    <dgm:pt modelId="{9E333731-D04B-B14A-9F8B-8ED4395CB75C}" type="pres">
      <dgm:prSet presAssocID="{A3D94D10-3901-3E4D-BEC6-AED28522945F}" presName="childShape" presStyleCnt="0"/>
      <dgm:spPr/>
      <dgm:t>
        <a:bodyPr/>
        <a:lstStyle/>
        <a:p>
          <a:endParaRPr lang="en-US"/>
        </a:p>
      </dgm:t>
    </dgm:pt>
    <dgm:pt modelId="{B7147F1C-A8F3-814B-92A4-573507DFD236}" type="pres">
      <dgm:prSet presAssocID="{607579CC-60C7-4E47-8E40-912F23A20733}" presName="Name13" presStyleLbl="parChTrans1D2" presStyleIdx="0" presStyleCnt="3"/>
      <dgm:spPr/>
      <dgm:t>
        <a:bodyPr/>
        <a:lstStyle/>
        <a:p>
          <a:endParaRPr lang="en-US"/>
        </a:p>
      </dgm:t>
    </dgm:pt>
    <dgm:pt modelId="{BA4A2CB7-7651-294E-944F-94AC6D533C0C}" type="pres">
      <dgm:prSet presAssocID="{993D56C9-784B-0844-A7DA-63388E462372}" presName="childTex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855499-767B-824A-AFBC-D83E0A377C1F}" type="pres">
      <dgm:prSet presAssocID="{DE1514C4-3A5E-884A-A6F6-20B206A9FC0E}" presName="root" presStyleCnt="0"/>
      <dgm:spPr/>
      <dgm:t>
        <a:bodyPr/>
        <a:lstStyle/>
        <a:p>
          <a:endParaRPr lang="en-US"/>
        </a:p>
      </dgm:t>
    </dgm:pt>
    <dgm:pt modelId="{73158BFC-EDD3-3746-978E-4ACDEA462347}" type="pres">
      <dgm:prSet presAssocID="{DE1514C4-3A5E-884A-A6F6-20B206A9FC0E}" presName="rootComposite" presStyleCnt="0"/>
      <dgm:spPr/>
      <dgm:t>
        <a:bodyPr/>
        <a:lstStyle/>
        <a:p>
          <a:endParaRPr lang="en-US"/>
        </a:p>
      </dgm:t>
    </dgm:pt>
    <dgm:pt modelId="{21574E12-CE43-B14B-B1D5-B6562173425A}" type="pres">
      <dgm:prSet presAssocID="{DE1514C4-3A5E-884A-A6F6-20B206A9FC0E}" presName="rootText" presStyleLbl="node1" presStyleIdx="1" presStyleCnt="3"/>
      <dgm:spPr/>
      <dgm:t>
        <a:bodyPr/>
        <a:lstStyle/>
        <a:p>
          <a:endParaRPr lang="en-US"/>
        </a:p>
      </dgm:t>
    </dgm:pt>
    <dgm:pt modelId="{F29BA861-B405-C84F-A633-770396677D10}" type="pres">
      <dgm:prSet presAssocID="{DE1514C4-3A5E-884A-A6F6-20B206A9FC0E}" presName="rootConnector" presStyleLbl="node1" presStyleIdx="1" presStyleCnt="3"/>
      <dgm:spPr/>
      <dgm:t>
        <a:bodyPr/>
        <a:lstStyle/>
        <a:p>
          <a:endParaRPr lang="en-US"/>
        </a:p>
      </dgm:t>
    </dgm:pt>
    <dgm:pt modelId="{42CB62B3-E28E-8947-88C3-49DA3A0AA02A}" type="pres">
      <dgm:prSet presAssocID="{DE1514C4-3A5E-884A-A6F6-20B206A9FC0E}" presName="childShape" presStyleCnt="0"/>
      <dgm:spPr/>
      <dgm:t>
        <a:bodyPr/>
        <a:lstStyle/>
        <a:p>
          <a:endParaRPr lang="en-US"/>
        </a:p>
      </dgm:t>
    </dgm:pt>
    <dgm:pt modelId="{4FD0C98A-F756-1E45-AABD-B7356EE04FBD}" type="pres">
      <dgm:prSet presAssocID="{2B1E9065-EAB1-4244-B122-7689EC611F39}" presName="Name13" presStyleLbl="parChTrans1D2" presStyleIdx="1" presStyleCnt="3"/>
      <dgm:spPr/>
      <dgm:t>
        <a:bodyPr/>
        <a:lstStyle/>
        <a:p>
          <a:endParaRPr lang="en-US"/>
        </a:p>
      </dgm:t>
    </dgm:pt>
    <dgm:pt modelId="{C7279612-FCED-CC40-8CA7-D8C54206994A}" type="pres">
      <dgm:prSet presAssocID="{335F937B-E98D-FF4A-9E50-F752D1C2CB38}" presName="childTex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1AFCCB-47EF-C845-BD6F-F1C556C3BB6A}" type="pres">
      <dgm:prSet presAssocID="{3D924D1D-CAD0-9747-BE19-F7C1237F0B3C}" presName="root" presStyleCnt="0"/>
      <dgm:spPr/>
      <dgm:t>
        <a:bodyPr/>
        <a:lstStyle/>
        <a:p>
          <a:endParaRPr lang="en-US"/>
        </a:p>
      </dgm:t>
    </dgm:pt>
    <dgm:pt modelId="{FE382EEF-BFC8-354A-8EC9-3D0E2DA685E0}" type="pres">
      <dgm:prSet presAssocID="{3D924D1D-CAD0-9747-BE19-F7C1237F0B3C}" presName="rootComposite" presStyleCnt="0"/>
      <dgm:spPr/>
      <dgm:t>
        <a:bodyPr/>
        <a:lstStyle/>
        <a:p>
          <a:endParaRPr lang="en-US"/>
        </a:p>
      </dgm:t>
    </dgm:pt>
    <dgm:pt modelId="{8D9A213A-17D5-0C42-B7F3-8488CEA15842}" type="pres">
      <dgm:prSet presAssocID="{3D924D1D-CAD0-9747-BE19-F7C1237F0B3C}" presName="rootText" presStyleLbl="node1" presStyleIdx="2" presStyleCnt="3"/>
      <dgm:spPr/>
      <dgm:t>
        <a:bodyPr/>
        <a:lstStyle/>
        <a:p>
          <a:endParaRPr lang="en-US"/>
        </a:p>
      </dgm:t>
    </dgm:pt>
    <dgm:pt modelId="{E8B5BCA8-37CC-4946-BF5C-1243F788F6FB}" type="pres">
      <dgm:prSet presAssocID="{3D924D1D-CAD0-9747-BE19-F7C1237F0B3C}" presName="rootConnector" presStyleLbl="node1" presStyleIdx="2" presStyleCnt="3"/>
      <dgm:spPr/>
      <dgm:t>
        <a:bodyPr/>
        <a:lstStyle/>
        <a:p>
          <a:endParaRPr lang="en-US"/>
        </a:p>
      </dgm:t>
    </dgm:pt>
    <dgm:pt modelId="{4B869465-58C1-5F47-9803-B0B9A939B553}" type="pres">
      <dgm:prSet presAssocID="{3D924D1D-CAD0-9747-BE19-F7C1237F0B3C}" presName="childShape" presStyleCnt="0"/>
      <dgm:spPr/>
      <dgm:t>
        <a:bodyPr/>
        <a:lstStyle/>
        <a:p>
          <a:endParaRPr lang="en-US"/>
        </a:p>
      </dgm:t>
    </dgm:pt>
    <dgm:pt modelId="{DF5C8F00-E881-3041-9ADA-CE0092CBE591}" type="pres">
      <dgm:prSet presAssocID="{8DC52003-8334-9340-895F-5F56EA384AA6}" presName="Name13" presStyleLbl="parChTrans1D2" presStyleIdx="2" presStyleCnt="3"/>
      <dgm:spPr/>
      <dgm:t>
        <a:bodyPr/>
        <a:lstStyle/>
        <a:p>
          <a:endParaRPr lang="en-US"/>
        </a:p>
      </dgm:t>
    </dgm:pt>
    <dgm:pt modelId="{DF064233-B3E7-184E-8CB2-DF7517542053}" type="pres">
      <dgm:prSet presAssocID="{9D796CBE-FEB8-584A-A221-D54EEE90CE7D}" presName="childTex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D356C90-FD00-B945-9D9D-C75A4E4FD9EA}" type="presOf" srcId="{335F937B-E98D-FF4A-9E50-F752D1C2CB38}" destId="{C7279612-FCED-CC40-8CA7-D8C54206994A}" srcOrd="0" destOrd="0" presId="urn:microsoft.com/office/officeart/2005/8/layout/hierarchy3"/>
    <dgm:cxn modelId="{D3313D9A-5CBB-604B-8F57-832BF86570B6}" type="presOf" srcId="{2B1E9065-EAB1-4244-B122-7689EC611F39}" destId="{4FD0C98A-F756-1E45-AABD-B7356EE04FBD}" srcOrd="0" destOrd="0" presId="urn:microsoft.com/office/officeart/2005/8/layout/hierarchy3"/>
    <dgm:cxn modelId="{1F4C256C-A1A2-CE4C-9A56-39710376E8A0}" type="presOf" srcId="{9D796CBE-FEB8-584A-A221-D54EEE90CE7D}" destId="{DF064233-B3E7-184E-8CB2-DF7517542053}" srcOrd="0" destOrd="0" presId="urn:microsoft.com/office/officeart/2005/8/layout/hierarchy3"/>
    <dgm:cxn modelId="{51A77E99-1CA9-B748-B2AF-34B5433C97AB}" type="presOf" srcId="{DE1514C4-3A5E-884A-A6F6-20B206A9FC0E}" destId="{21574E12-CE43-B14B-B1D5-B6562173425A}" srcOrd="0" destOrd="0" presId="urn:microsoft.com/office/officeart/2005/8/layout/hierarchy3"/>
    <dgm:cxn modelId="{F1077ADF-21A6-4E45-8F9A-A59F0646EB58}" type="presOf" srcId="{A3D94D10-3901-3E4D-BEC6-AED28522945F}" destId="{0D8E45ED-0DD4-F14D-8434-CB32E8DF4F9B}" srcOrd="0" destOrd="0" presId="urn:microsoft.com/office/officeart/2005/8/layout/hierarchy3"/>
    <dgm:cxn modelId="{AB102A1E-1174-0F44-B4F0-9FEAD38C7987}" srcId="{C3317A5A-EBD5-1044-85B4-F803AA5583A8}" destId="{DE1514C4-3A5E-884A-A6F6-20B206A9FC0E}" srcOrd="1" destOrd="0" parTransId="{E64D041A-3018-9C4D-B369-7B23B824E21C}" sibTransId="{9D73D9B4-42EB-C44D-8365-49F9C456EAC8}"/>
    <dgm:cxn modelId="{EDA7AB54-7A69-7443-BAEA-DC420C6251F6}" srcId="{C3317A5A-EBD5-1044-85B4-F803AA5583A8}" destId="{A3D94D10-3901-3E4D-BEC6-AED28522945F}" srcOrd="0" destOrd="0" parTransId="{8BB524B3-4686-3140-94EF-4C0DB68CF8C8}" sibTransId="{56B02964-3048-E84D-A0EA-DC6F1831E3B5}"/>
    <dgm:cxn modelId="{2B44BDFF-38CB-F14F-9BED-098759DF3125}" srcId="{DE1514C4-3A5E-884A-A6F6-20B206A9FC0E}" destId="{335F937B-E98D-FF4A-9E50-F752D1C2CB38}" srcOrd="0" destOrd="0" parTransId="{2B1E9065-EAB1-4244-B122-7689EC611F39}" sibTransId="{ED8A0191-8E5F-EF42-9209-BC1FDAABE9B5}"/>
    <dgm:cxn modelId="{5D95B9ED-0860-1F47-81E3-8C76CCDE1803}" srcId="{3D924D1D-CAD0-9747-BE19-F7C1237F0B3C}" destId="{9D796CBE-FEB8-584A-A221-D54EEE90CE7D}" srcOrd="0" destOrd="0" parTransId="{8DC52003-8334-9340-895F-5F56EA384AA6}" sibTransId="{DA745DC5-38E3-9549-906F-2CE062796005}"/>
    <dgm:cxn modelId="{E90E839C-E24E-A743-AF4A-7852E1207F5E}" srcId="{C3317A5A-EBD5-1044-85B4-F803AA5583A8}" destId="{3D924D1D-CAD0-9747-BE19-F7C1237F0B3C}" srcOrd="2" destOrd="0" parTransId="{83B76A32-C513-A94C-8E1E-FF113248E0A7}" sibTransId="{AA408F8E-B7AA-BD44-BCF6-58921BEF8AF6}"/>
    <dgm:cxn modelId="{074ABCF6-FA9E-A147-B9CA-40DBFB03DAC7}" type="presOf" srcId="{3D924D1D-CAD0-9747-BE19-F7C1237F0B3C}" destId="{8D9A213A-17D5-0C42-B7F3-8488CEA15842}" srcOrd="0" destOrd="0" presId="urn:microsoft.com/office/officeart/2005/8/layout/hierarchy3"/>
    <dgm:cxn modelId="{459139F0-1A9A-E349-86AE-DEA0B3670A3C}" type="presOf" srcId="{A3D94D10-3901-3E4D-BEC6-AED28522945F}" destId="{D6DBB2C6-2C87-D845-8021-2EE2EF6FCEF7}" srcOrd="1" destOrd="0" presId="urn:microsoft.com/office/officeart/2005/8/layout/hierarchy3"/>
    <dgm:cxn modelId="{3AA15EA2-865A-794A-9E46-1E184DDE0D8C}" type="presOf" srcId="{3D924D1D-CAD0-9747-BE19-F7C1237F0B3C}" destId="{E8B5BCA8-37CC-4946-BF5C-1243F788F6FB}" srcOrd="1" destOrd="0" presId="urn:microsoft.com/office/officeart/2005/8/layout/hierarchy3"/>
    <dgm:cxn modelId="{677D4943-5615-2545-BBF0-6420E6612820}" srcId="{A3D94D10-3901-3E4D-BEC6-AED28522945F}" destId="{993D56C9-784B-0844-A7DA-63388E462372}" srcOrd="0" destOrd="0" parTransId="{607579CC-60C7-4E47-8E40-912F23A20733}" sibTransId="{C71DAC64-C22B-9C40-B0AC-9EF71323C44F}"/>
    <dgm:cxn modelId="{78C15400-24C2-B94F-9917-6A4CCE296B44}" type="presOf" srcId="{993D56C9-784B-0844-A7DA-63388E462372}" destId="{BA4A2CB7-7651-294E-944F-94AC6D533C0C}" srcOrd="0" destOrd="0" presId="urn:microsoft.com/office/officeart/2005/8/layout/hierarchy3"/>
    <dgm:cxn modelId="{25F0729D-7F77-2542-8A08-4FFF705D28B6}" type="presOf" srcId="{C3317A5A-EBD5-1044-85B4-F803AA5583A8}" destId="{A94D9194-FA12-C446-9720-3AE074A0952D}" srcOrd="0" destOrd="0" presId="urn:microsoft.com/office/officeart/2005/8/layout/hierarchy3"/>
    <dgm:cxn modelId="{5846A694-7543-FC4A-A9E7-7A525A3288D7}" type="presOf" srcId="{DE1514C4-3A5E-884A-A6F6-20B206A9FC0E}" destId="{F29BA861-B405-C84F-A633-770396677D10}" srcOrd="1" destOrd="0" presId="urn:microsoft.com/office/officeart/2005/8/layout/hierarchy3"/>
    <dgm:cxn modelId="{60DFE41C-84D2-7A42-A665-AC5591D6B9C5}" type="presOf" srcId="{607579CC-60C7-4E47-8E40-912F23A20733}" destId="{B7147F1C-A8F3-814B-92A4-573507DFD236}" srcOrd="0" destOrd="0" presId="urn:microsoft.com/office/officeart/2005/8/layout/hierarchy3"/>
    <dgm:cxn modelId="{08CEE9DC-CC8E-D848-A8A7-539DF51B0728}" type="presOf" srcId="{8DC52003-8334-9340-895F-5F56EA384AA6}" destId="{DF5C8F00-E881-3041-9ADA-CE0092CBE591}" srcOrd="0" destOrd="0" presId="urn:microsoft.com/office/officeart/2005/8/layout/hierarchy3"/>
    <dgm:cxn modelId="{F428084A-E846-294C-877E-DBB01BF2AF7D}" type="presParOf" srcId="{A94D9194-FA12-C446-9720-3AE074A0952D}" destId="{623386F1-35CE-1A4B-BEA2-5777333E65C8}" srcOrd="0" destOrd="0" presId="urn:microsoft.com/office/officeart/2005/8/layout/hierarchy3"/>
    <dgm:cxn modelId="{7E10038A-22F3-DE45-B91E-820D7AB3748A}" type="presParOf" srcId="{623386F1-35CE-1A4B-BEA2-5777333E65C8}" destId="{73A909EF-D89F-644A-83C5-F832045FB1E1}" srcOrd="0" destOrd="0" presId="urn:microsoft.com/office/officeart/2005/8/layout/hierarchy3"/>
    <dgm:cxn modelId="{81C4504A-4578-4C42-A287-283A77A0E3F8}" type="presParOf" srcId="{73A909EF-D89F-644A-83C5-F832045FB1E1}" destId="{0D8E45ED-0DD4-F14D-8434-CB32E8DF4F9B}" srcOrd="0" destOrd="0" presId="urn:microsoft.com/office/officeart/2005/8/layout/hierarchy3"/>
    <dgm:cxn modelId="{C560ED30-B074-B94C-B962-59F7785D8B4C}" type="presParOf" srcId="{73A909EF-D89F-644A-83C5-F832045FB1E1}" destId="{D6DBB2C6-2C87-D845-8021-2EE2EF6FCEF7}" srcOrd="1" destOrd="0" presId="urn:microsoft.com/office/officeart/2005/8/layout/hierarchy3"/>
    <dgm:cxn modelId="{9E07386E-A065-AC4E-9803-72C62E291595}" type="presParOf" srcId="{623386F1-35CE-1A4B-BEA2-5777333E65C8}" destId="{9E333731-D04B-B14A-9F8B-8ED4395CB75C}" srcOrd="1" destOrd="0" presId="urn:microsoft.com/office/officeart/2005/8/layout/hierarchy3"/>
    <dgm:cxn modelId="{3942EA43-2C49-6A45-B8DC-5632373D44A0}" type="presParOf" srcId="{9E333731-D04B-B14A-9F8B-8ED4395CB75C}" destId="{B7147F1C-A8F3-814B-92A4-573507DFD236}" srcOrd="0" destOrd="0" presId="urn:microsoft.com/office/officeart/2005/8/layout/hierarchy3"/>
    <dgm:cxn modelId="{D578D98E-67C9-9549-8156-07C1EC867AA9}" type="presParOf" srcId="{9E333731-D04B-B14A-9F8B-8ED4395CB75C}" destId="{BA4A2CB7-7651-294E-944F-94AC6D533C0C}" srcOrd="1" destOrd="0" presId="urn:microsoft.com/office/officeart/2005/8/layout/hierarchy3"/>
    <dgm:cxn modelId="{CF95B365-4255-384C-9DC8-18D8D1913AB1}" type="presParOf" srcId="{A94D9194-FA12-C446-9720-3AE074A0952D}" destId="{87855499-767B-824A-AFBC-D83E0A377C1F}" srcOrd="1" destOrd="0" presId="urn:microsoft.com/office/officeart/2005/8/layout/hierarchy3"/>
    <dgm:cxn modelId="{976E1F8F-C152-434E-A7A4-CAFA086CD012}" type="presParOf" srcId="{87855499-767B-824A-AFBC-D83E0A377C1F}" destId="{73158BFC-EDD3-3746-978E-4ACDEA462347}" srcOrd="0" destOrd="0" presId="urn:microsoft.com/office/officeart/2005/8/layout/hierarchy3"/>
    <dgm:cxn modelId="{A0259320-2D21-B641-9747-1C1372DBE057}" type="presParOf" srcId="{73158BFC-EDD3-3746-978E-4ACDEA462347}" destId="{21574E12-CE43-B14B-B1D5-B6562173425A}" srcOrd="0" destOrd="0" presId="urn:microsoft.com/office/officeart/2005/8/layout/hierarchy3"/>
    <dgm:cxn modelId="{FEF7C51F-E751-6740-880E-EF6400CD5C3F}" type="presParOf" srcId="{73158BFC-EDD3-3746-978E-4ACDEA462347}" destId="{F29BA861-B405-C84F-A633-770396677D10}" srcOrd="1" destOrd="0" presId="urn:microsoft.com/office/officeart/2005/8/layout/hierarchy3"/>
    <dgm:cxn modelId="{C1A86D8D-DEFD-4345-B621-20CE73DA1E3F}" type="presParOf" srcId="{87855499-767B-824A-AFBC-D83E0A377C1F}" destId="{42CB62B3-E28E-8947-88C3-49DA3A0AA02A}" srcOrd="1" destOrd="0" presId="urn:microsoft.com/office/officeart/2005/8/layout/hierarchy3"/>
    <dgm:cxn modelId="{020013EA-4E0D-3A4D-8E68-83D8BB3E7E3E}" type="presParOf" srcId="{42CB62B3-E28E-8947-88C3-49DA3A0AA02A}" destId="{4FD0C98A-F756-1E45-AABD-B7356EE04FBD}" srcOrd="0" destOrd="0" presId="urn:microsoft.com/office/officeart/2005/8/layout/hierarchy3"/>
    <dgm:cxn modelId="{0FA385A5-6030-E743-84BA-CE231D99CD73}" type="presParOf" srcId="{42CB62B3-E28E-8947-88C3-49DA3A0AA02A}" destId="{C7279612-FCED-CC40-8CA7-D8C54206994A}" srcOrd="1" destOrd="0" presId="urn:microsoft.com/office/officeart/2005/8/layout/hierarchy3"/>
    <dgm:cxn modelId="{870A6D18-B048-6C4E-B91A-B8B3D97D791E}" type="presParOf" srcId="{A94D9194-FA12-C446-9720-3AE074A0952D}" destId="{A31AFCCB-47EF-C845-BD6F-F1C556C3BB6A}" srcOrd="2" destOrd="0" presId="urn:microsoft.com/office/officeart/2005/8/layout/hierarchy3"/>
    <dgm:cxn modelId="{D893C80C-B7F8-1F4C-B551-2E4BE7E1C41F}" type="presParOf" srcId="{A31AFCCB-47EF-C845-BD6F-F1C556C3BB6A}" destId="{FE382EEF-BFC8-354A-8EC9-3D0E2DA685E0}" srcOrd="0" destOrd="0" presId="urn:microsoft.com/office/officeart/2005/8/layout/hierarchy3"/>
    <dgm:cxn modelId="{4FAD6391-E6F8-984E-816A-E195676482B1}" type="presParOf" srcId="{FE382EEF-BFC8-354A-8EC9-3D0E2DA685E0}" destId="{8D9A213A-17D5-0C42-B7F3-8488CEA15842}" srcOrd="0" destOrd="0" presId="urn:microsoft.com/office/officeart/2005/8/layout/hierarchy3"/>
    <dgm:cxn modelId="{F4B2C4D2-C4B1-934F-B9D4-03CD44522619}" type="presParOf" srcId="{FE382EEF-BFC8-354A-8EC9-3D0E2DA685E0}" destId="{E8B5BCA8-37CC-4946-BF5C-1243F788F6FB}" srcOrd="1" destOrd="0" presId="urn:microsoft.com/office/officeart/2005/8/layout/hierarchy3"/>
    <dgm:cxn modelId="{FCCFBFFE-EDBB-374D-971E-8234742A7A91}" type="presParOf" srcId="{A31AFCCB-47EF-C845-BD6F-F1C556C3BB6A}" destId="{4B869465-58C1-5F47-9803-B0B9A939B553}" srcOrd="1" destOrd="0" presId="urn:microsoft.com/office/officeart/2005/8/layout/hierarchy3"/>
    <dgm:cxn modelId="{201482E9-1AAA-AA44-83DE-9E21209892EB}" type="presParOf" srcId="{4B869465-58C1-5F47-9803-B0B9A939B553}" destId="{DF5C8F00-E881-3041-9ADA-CE0092CBE591}" srcOrd="0" destOrd="0" presId="urn:microsoft.com/office/officeart/2005/8/layout/hierarchy3"/>
    <dgm:cxn modelId="{5AEFE549-A67F-324D-A746-5CC2D6A866EA}" type="presParOf" srcId="{4B869465-58C1-5F47-9803-B0B9A939B553}" destId="{DF064233-B3E7-184E-8CB2-DF7517542053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FD63821-FD5C-414A-AC76-09749D571E50}" type="doc">
      <dgm:prSet loTypeId="urn:microsoft.com/office/officeart/2008/layout/LinedList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338BD96E-BCF6-4548-8E19-F317BD06EE36}">
      <dgm:prSet phldrT="[Text]"/>
      <dgm:spPr/>
      <dgm:t>
        <a:bodyPr/>
        <a:lstStyle/>
        <a:p>
          <a:r>
            <a:rPr lang="en-US" dirty="0" smtClean="0"/>
            <a:t>Origination Fee</a:t>
          </a:r>
          <a:endParaRPr lang="en-US" dirty="0"/>
        </a:p>
      </dgm:t>
    </dgm:pt>
    <dgm:pt modelId="{00229E77-A013-CA4F-BF24-D0DF48C6CE1D}" type="parTrans" cxnId="{B88DD223-DB31-024C-A7DF-77D24E6C11E2}">
      <dgm:prSet/>
      <dgm:spPr/>
      <dgm:t>
        <a:bodyPr/>
        <a:lstStyle/>
        <a:p>
          <a:endParaRPr lang="en-US"/>
        </a:p>
      </dgm:t>
    </dgm:pt>
    <dgm:pt modelId="{732303FC-AE56-D149-A6C8-10BB7A190A90}" type="sibTrans" cxnId="{B88DD223-DB31-024C-A7DF-77D24E6C11E2}">
      <dgm:prSet/>
      <dgm:spPr/>
      <dgm:t>
        <a:bodyPr/>
        <a:lstStyle/>
        <a:p>
          <a:endParaRPr lang="en-US"/>
        </a:p>
      </dgm:t>
    </dgm:pt>
    <dgm:pt modelId="{969AA441-1932-984F-BB3A-DE58FE62B8AA}">
      <dgm:prSet phldrT="[Text]"/>
      <dgm:spPr/>
      <dgm:t>
        <a:bodyPr/>
        <a:lstStyle/>
        <a:p>
          <a:r>
            <a:rPr lang="en-US" dirty="0" smtClean="0"/>
            <a:t>4% Origination Fee</a:t>
          </a:r>
          <a:endParaRPr lang="en-US" dirty="0"/>
        </a:p>
      </dgm:t>
    </dgm:pt>
    <dgm:pt modelId="{8E4B76E0-6428-9147-BE8D-0C63C2B7FCAB}" type="parTrans" cxnId="{017ED12F-FE7E-0840-9156-84A133BA06F0}">
      <dgm:prSet/>
      <dgm:spPr/>
      <dgm:t>
        <a:bodyPr/>
        <a:lstStyle/>
        <a:p>
          <a:endParaRPr lang="en-US"/>
        </a:p>
      </dgm:t>
    </dgm:pt>
    <dgm:pt modelId="{4BECC976-9861-3A46-A9B1-3C8872EE5318}" type="sibTrans" cxnId="{017ED12F-FE7E-0840-9156-84A133BA06F0}">
      <dgm:prSet/>
      <dgm:spPr/>
      <dgm:t>
        <a:bodyPr/>
        <a:lstStyle/>
        <a:p>
          <a:endParaRPr lang="en-US"/>
        </a:p>
      </dgm:t>
    </dgm:pt>
    <dgm:pt modelId="{EB52AD1E-4F34-D545-AF8F-70A1BC32FE02}">
      <dgm:prSet phldrT="[Text]"/>
      <dgm:spPr/>
      <dgm:t>
        <a:bodyPr/>
        <a:lstStyle/>
        <a:p>
          <a:r>
            <a:rPr lang="en-US" dirty="0" smtClean="0"/>
            <a:t>Taken upfront from line of credit</a:t>
          </a:r>
          <a:endParaRPr lang="en-US" dirty="0"/>
        </a:p>
      </dgm:t>
    </dgm:pt>
    <dgm:pt modelId="{658CA66A-C320-7841-BEED-2AB5405FF0F3}" type="parTrans" cxnId="{CB3B8AE9-DDBC-1445-86BC-24F8744DFBE5}">
      <dgm:prSet/>
      <dgm:spPr/>
      <dgm:t>
        <a:bodyPr/>
        <a:lstStyle/>
        <a:p>
          <a:endParaRPr lang="en-US"/>
        </a:p>
      </dgm:t>
    </dgm:pt>
    <dgm:pt modelId="{E556503D-A0DE-2744-A2AF-FBB90DD4625D}" type="sibTrans" cxnId="{CB3B8AE9-DDBC-1445-86BC-24F8744DFBE5}">
      <dgm:prSet/>
      <dgm:spPr/>
      <dgm:t>
        <a:bodyPr/>
        <a:lstStyle/>
        <a:p>
          <a:endParaRPr lang="en-US"/>
        </a:p>
      </dgm:t>
    </dgm:pt>
    <dgm:pt modelId="{30F4AF3B-843F-874C-9F43-859E5E6190C6}">
      <dgm:prSet phldrT="[Text]"/>
      <dgm:spPr/>
      <dgm:t>
        <a:bodyPr/>
        <a:lstStyle/>
        <a:p>
          <a:r>
            <a:rPr lang="en-US" dirty="0" smtClean="0"/>
            <a:t>Servicing Fee</a:t>
          </a:r>
          <a:endParaRPr lang="en-US" dirty="0"/>
        </a:p>
      </dgm:t>
    </dgm:pt>
    <dgm:pt modelId="{A1052E55-E0D3-BA49-9212-EC31BABE0944}" type="parTrans" cxnId="{92D49426-FF2A-3446-9DF8-AB455D017C9A}">
      <dgm:prSet/>
      <dgm:spPr/>
      <dgm:t>
        <a:bodyPr/>
        <a:lstStyle/>
        <a:p>
          <a:endParaRPr lang="en-US"/>
        </a:p>
      </dgm:t>
    </dgm:pt>
    <dgm:pt modelId="{C2D11CFA-1D3B-8C44-BC00-4589373CF113}" type="sibTrans" cxnId="{92D49426-FF2A-3446-9DF8-AB455D017C9A}">
      <dgm:prSet/>
      <dgm:spPr/>
      <dgm:t>
        <a:bodyPr/>
        <a:lstStyle/>
        <a:p>
          <a:endParaRPr lang="en-US"/>
        </a:p>
      </dgm:t>
    </dgm:pt>
    <dgm:pt modelId="{DAC46EF7-F3F5-0741-BD50-59808465A09E}">
      <dgm:prSet phldrT="[Text]"/>
      <dgm:spPr/>
      <dgm:t>
        <a:bodyPr/>
        <a:lstStyle/>
        <a:p>
          <a:r>
            <a:rPr lang="en-US" dirty="0" smtClean="0"/>
            <a:t>1% annualized</a:t>
          </a:r>
          <a:endParaRPr lang="en-US" dirty="0"/>
        </a:p>
      </dgm:t>
    </dgm:pt>
    <dgm:pt modelId="{621C7208-B05C-D944-8912-AE84B832F1A4}" type="parTrans" cxnId="{A93FB875-FE4F-5C41-97D0-041AB09F42FB}">
      <dgm:prSet/>
      <dgm:spPr/>
      <dgm:t>
        <a:bodyPr/>
        <a:lstStyle/>
        <a:p>
          <a:endParaRPr lang="en-US"/>
        </a:p>
      </dgm:t>
    </dgm:pt>
    <dgm:pt modelId="{A4437D5A-0A7D-F24F-A4CD-97EDE50D1F13}" type="sibTrans" cxnId="{A93FB875-FE4F-5C41-97D0-041AB09F42FB}">
      <dgm:prSet/>
      <dgm:spPr/>
      <dgm:t>
        <a:bodyPr/>
        <a:lstStyle/>
        <a:p>
          <a:endParaRPr lang="en-US"/>
        </a:p>
      </dgm:t>
    </dgm:pt>
    <dgm:pt modelId="{5B671CB5-3096-1540-B11A-14BA59E9C0D6}">
      <dgm:prSet phldrT="[Text]"/>
      <dgm:spPr/>
      <dgm:t>
        <a:bodyPr/>
        <a:lstStyle/>
        <a:p>
          <a:r>
            <a:rPr lang="en-US" dirty="0" smtClean="0"/>
            <a:t>Taken monthly out of collateral</a:t>
          </a:r>
          <a:endParaRPr lang="en-US" dirty="0"/>
        </a:p>
      </dgm:t>
    </dgm:pt>
    <dgm:pt modelId="{9926F447-65F2-6846-859E-DFB7867F3B5F}" type="parTrans" cxnId="{7006205E-7DC7-CF44-A9F0-1D370EAE4D78}">
      <dgm:prSet/>
      <dgm:spPr/>
      <dgm:t>
        <a:bodyPr/>
        <a:lstStyle/>
        <a:p>
          <a:endParaRPr lang="en-US"/>
        </a:p>
      </dgm:t>
    </dgm:pt>
    <dgm:pt modelId="{0C6EADAF-D006-1647-A31E-C4191F4B0F57}" type="sibTrans" cxnId="{7006205E-7DC7-CF44-A9F0-1D370EAE4D78}">
      <dgm:prSet/>
      <dgm:spPr/>
      <dgm:t>
        <a:bodyPr/>
        <a:lstStyle/>
        <a:p>
          <a:endParaRPr lang="en-US"/>
        </a:p>
      </dgm:t>
    </dgm:pt>
    <dgm:pt modelId="{E4EC69E8-90D7-9043-B813-36428937B734}">
      <dgm:prSet phldrT="[Text]"/>
      <dgm:spPr/>
      <dgm:t>
        <a:bodyPr/>
        <a:lstStyle/>
        <a:p>
          <a:r>
            <a:rPr lang="en-US" smtClean="0"/>
            <a:t>Annual % Rate</a:t>
          </a:r>
          <a:endParaRPr lang="en-US" dirty="0"/>
        </a:p>
      </dgm:t>
    </dgm:pt>
    <dgm:pt modelId="{8D6893AE-21BE-D04C-B729-3A052E4BF77A}" type="parTrans" cxnId="{C71721DC-5333-7B4F-9586-F55B6DBF0D2E}">
      <dgm:prSet/>
      <dgm:spPr/>
      <dgm:t>
        <a:bodyPr/>
        <a:lstStyle/>
        <a:p>
          <a:endParaRPr lang="en-US"/>
        </a:p>
      </dgm:t>
    </dgm:pt>
    <dgm:pt modelId="{59582078-7369-514C-8C48-AD6546F9D5BB}" type="sibTrans" cxnId="{C71721DC-5333-7B4F-9586-F55B6DBF0D2E}">
      <dgm:prSet/>
      <dgm:spPr/>
      <dgm:t>
        <a:bodyPr/>
        <a:lstStyle/>
        <a:p>
          <a:endParaRPr lang="en-US"/>
        </a:p>
      </dgm:t>
    </dgm:pt>
    <dgm:pt modelId="{50EC6A21-6009-2046-933A-C4B27FF95A69}">
      <dgm:prSet phldrT="[Text]"/>
      <dgm:spPr/>
      <dgm:t>
        <a:bodyPr/>
        <a:lstStyle/>
        <a:p>
          <a:r>
            <a:rPr lang="en-US" dirty="0" smtClean="0"/>
            <a:t>14% Annualized Percentage Rate</a:t>
          </a:r>
          <a:endParaRPr lang="en-US" dirty="0"/>
        </a:p>
      </dgm:t>
    </dgm:pt>
    <dgm:pt modelId="{4E6DBFC8-2669-2542-9979-2663144B895E}" type="parTrans" cxnId="{52449B59-F2CE-A642-BCD3-6DF361D92DAE}">
      <dgm:prSet/>
      <dgm:spPr/>
      <dgm:t>
        <a:bodyPr/>
        <a:lstStyle/>
        <a:p>
          <a:endParaRPr lang="en-US"/>
        </a:p>
      </dgm:t>
    </dgm:pt>
    <dgm:pt modelId="{4DDA9A4F-DCF7-1D44-80AE-3A608CD14EEC}" type="sibTrans" cxnId="{52449B59-F2CE-A642-BCD3-6DF361D92DAE}">
      <dgm:prSet/>
      <dgm:spPr/>
      <dgm:t>
        <a:bodyPr/>
        <a:lstStyle/>
        <a:p>
          <a:endParaRPr lang="en-US"/>
        </a:p>
      </dgm:t>
    </dgm:pt>
    <dgm:pt modelId="{9DE08232-315F-9D4F-A3C6-1424AA7462E6}">
      <dgm:prSet phldrT="[Text]"/>
      <dgm:spPr/>
      <dgm:t>
        <a:bodyPr/>
        <a:lstStyle/>
        <a:p>
          <a:r>
            <a:rPr lang="en-US" dirty="0" smtClean="0"/>
            <a:t>Payment taken out of collateral or ACH</a:t>
          </a:r>
          <a:endParaRPr lang="en-US" dirty="0"/>
        </a:p>
      </dgm:t>
    </dgm:pt>
    <dgm:pt modelId="{759FF686-D495-C743-B550-F0A0FB1E3CD5}" type="parTrans" cxnId="{D20208C9-FB29-204D-AD92-A1FC333E273B}">
      <dgm:prSet/>
      <dgm:spPr/>
      <dgm:t>
        <a:bodyPr/>
        <a:lstStyle/>
        <a:p>
          <a:endParaRPr lang="en-US"/>
        </a:p>
      </dgm:t>
    </dgm:pt>
    <dgm:pt modelId="{FA60D98F-B093-3041-9FD1-69ACF991F760}" type="sibTrans" cxnId="{D20208C9-FB29-204D-AD92-A1FC333E273B}">
      <dgm:prSet/>
      <dgm:spPr/>
      <dgm:t>
        <a:bodyPr/>
        <a:lstStyle/>
        <a:p>
          <a:endParaRPr lang="en-US"/>
        </a:p>
      </dgm:t>
    </dgm:pt>
    <dgm:pt modelId="{5AB73D54-53AB-0B48-A3B4-6A18EAE228F8}">
      <dgm:prSet phldrT="[Text]"/>
      <dgm:spPr/>
      <dgm:t>
        <a:bodyPr/>
        <a:lstStyle/>
        <a:p>
          <a:r>
            <a:rPr lang="en-US" dirty="0" smtClean="0"/>
            <a:t>Interchange Fees</a:t>
          </a:r>
          <a:endParaRPr lang="en-US" dirty="0"/>
        </a:p>
      </dgm:t>
    </dgm:pt>
    <dgm:pt modelId="{436BFBBB-F8A3-3B4A-AFB4-9905818E7965}" type="parTrans" cxnId="{2190F762-2AB6-F247-BB9D-F1C04AA95041}">
      <dgm:prSet/>
      <dgm:spPr/>
      <dgm:t>
        <a:bodyPr/>
        <a:lstStyle/>
        <a:p>
          <a:endParaRPr lang="en-US"/>
        </a:p>
      </dgm:t>
    </dgm:pt>
    <dgm:pt modelId="{2E73E1FA-0812-1940-891D-77860AECF7E0}" type="sibTrans" cxnId="{2190F762-2AB6-F247-BB9D-F1C04AA95041}">
      <dgm:prSet/>
      <dgm:spPr/>
      <dgm:t>
        <a:bodyPr/>
        <a:lstStyle/>
        <a:p>
          <a:endParaRPr lang="en-US"/>
        </a:p>
      </dgm:t>
    </dgm:pt>
    <dgm:pt modelId="{F658A466-A2B5-6E4B-9F9E-DCD0E2F51A6B}">
      <dgm:prSet phldrT="[Text]"/>
      <dgm:spPr/>
      <dgm:t>
        <a:bodyPr/>
        <a:lstStyle/>
        <a:p>
          <a:r>
            <a:rPr lang="en-US" dirty="0" smtClean="0"/>
            <a:t>Market interchange rate</a:t>
          </a:r>
          <a:endParaRPr lang="en-US" dirty="0"/>
        </a:p>
      </dgm:t>
    </dgm:pt>
    <dgm:pt modelId="{387DED00-6E40-0640-97E4-F1221A04C168}" type="parTrans" cxnId="{C34FA532-FE42-1440-BAAA-6663E54C9961}">
      <dgm:prSet/>
      <dgm:spPr/>
      <dgm:t>
        <a:bodyPr/>
        <a:lstStyle/>
        <a:p>
          <a:endParaRPr lang="en-US"/>
        </a:p>
      </dgm:t>
    </dgm:pt>
    <dgm:pt modelId="{8EB73BF8-3D7A-EE4A-B5AE-86FB8FF4BD4B}" type="sibTrans" cxnId="{C34FA532-FE42-1440-BAAA-6663E54C9961}">
      <dgm:prSet/>
      <dgm:spPr/>
      <dgm:t>
        <a:bodyPr/>
        <a:lstStyle/>
        <a:p>
          <a:endParaRPr lang="en-US"/>
        </a:p>
      </dgm:t>
    </dgm:pt>
    <dgm:pt modelId="{6D35D1E5-6EA8-9240-ADD5-F4C9C24A1ACC}">
      <dgm:prSet phldrT="[Text]"/>
      <dgm:spPr/>
      <dgm:t>
        <a:bodyPr/>
        <a:lstStyle/>
        <a:p>
          <a:r>
            <a:rPr lang="en-US" dirty="0" smtClean="0"/>
            <a:t>Debit Card Transactions</a:t>
          </a:r>
          <a:endParaRPr lang="en-US" dirty="0"/>
        </a:p>
      </dgm:t>
    </dgm:pt>
    <dgm:pt modelId="{5602EC7F-BAB9-9C4F-A503-E6A69272F83D}" type="parTrans" cxnId="{B7449572-793E-5345-9211-4A02ED17E009}">
      <dgm:prSet/>
      <dgm:spPr/>
      <dgm:t>
        <a:bodyPr/>
        <a:lstStyle/>
        <a:p>
          <a:endParaRPr lang="en-US"/>
        </a:p>
      </dgm:t>
    </dgm:pt>
    <dgm:pt modelId="{73FC5BB1-F52F-6542-8491-F71F439B0DC4}" type="sibTrans" cxnId="{B7449572-793E-5345-9211-4A02ED17E009}">
      <dgm:prSet/>
      <dgm:spPr/>
      <dgm:t>
        <a:bodyPr/>
        <a:lstStyle/>
        <a:p>
          <a:endParaRPr lang="en-US"/>
        </a:p>
      </dgm:t>
    </dgm:pt>
    <dgm:pt modelId="{6F1F15AB-EE92-1B4F-81AC-F3871E681880}" type="pres">
      <dgm:prSet presAssocID="{3FD63821-FD5C-414A-AC76-09749D571E5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CE788180-77C8-3C4F-83F2-7C183361B562}" type="pres">
      <dgm:prSet presAssocID="{338BD96E-BCF6-4548-8E19-F317BD06EE36}" presName="thickLine" presStyleLbl="alignNode1" presStyleIdx="0" presStyleCnt="4"/>
      <dgm:spPr/>
    </dgm:pt>
    <dgm:pt modelId="{461045FC-00C6-E541-ADAF-DC71998001DD}" type="pres">
      <dgm:prSet presAssocID="{338BD96E-BCF6-4548-8E19-F317BD06EE36}" presName="horz1" presStyleCnt="0"/>
      <dgm:spPr/>
    </dgm:pt>
    <dgm:pt modelId="{B1049C19-0F31-2C49-B4B6-B6D8FFEA2314}" type="pres">
      <dgm:prSet presAssocID="{338BD96E-BCF6-4548-8E19-F317BD06EE36}" presName="tx1" presStyleLbl="revTx" presStyleIdx="0" presStyleCnt="12"/>
      <dgm:spPr/>
      <dgm:t>
        <a:bodyPr/>
        <a:lstStyle/>
        <a:p>
          <a:endParaRPr lang="en-US"/>
        </a:p>
      </dgm:t>
    </dgm:pt>
    <dgm:pt modelId="{4B0D053F-21BB-6E49-9AD3-5C290129C835}" type="pres">
      <dgm:prSet presAssocID="{338BD96E-BCF6-4548-8E19-F317BD06EE36}" presName="vert1" presStyleCnt="0"/>
      <dgm:spPr/>
    </dgm:pt>
    <dgm:pt modelId="{33ED036A-F59D-D448-AB5A-FE40BAFBB88C}" type="pres">
      <dgm:prSet presAssocID="{969AA441-1932-984F-BB3A-DE58FE62B8AA}" presName="vertSpace2a" presStyleCnt="0"/>
      <dgm:spPr/>
    </dgm:pt>
    <dgm:pt modelId="{75332D11-EBDB-A74F-9A75-81E7EAD32051}" type="pres">
      <dgm:prSet presAssocID="{969AA441-1932-984F-BB3A-DE58FE62B8AA}" presName="horz2" presStyleCnt="0"/>
      <dgm:spPr/>
    </dgm:pt>
    <dgm:pt modelId="{32EB929D-5F1B-2746-81E0-112B07BF86FB}" type="pres">
      <dgm:prSet presAssocID="{969AA441-1932-984F-BB3A-DE58FE62B8AA}" presName="horzSpace2" presStyleCnt="0"/>
      <dgm:spPr/>
    </dgm:pt>
    <dgm:pt modelId="{E773764F-AFA2-274C-9817-F3DB8C67CA82}" type="pres">
      <dgm:prSet presAssocID="{969AA441-1932-984F-BB3A-DE58FE62B8AA}" presName="tx2" presStyleLbl="revTx" presStyleIdx="1" presStyleCnt="12"/>
      <dgm:spPr/>
      <dgm:t>
        <a:bodyPr/>
        <a:lstStyle/>
        <a:p>
          <a:endParaRPr lang="en-US"/>
        </a:p>
      </dgm:t>
    </dgm:pt>
    <dgm:pt modelId="{E86639A8-ACF3-3C45-987C-7442FA04F76A}" type="pres">
      <dgm:prSet presAssocID="{969AA441-1932-984F-BB3A-DE58FE62B8AA}" presName="vert2" presStyleCnt="0"/>
      <dgm:spPr/>
    </dgm:pt>
    <dgm:pt modelId="{A9ED0CCE-C5A4-D645-9F21-69B2B4E63F3C}" type="pres">
      <dgm:prSet presAssocID="{969AA441-1932-984F-BB3A-DE58FE62B8AA}" presName="thinLine2b" presStyleLbl="callout" presStyleIdx="0" presStyleCnt="8"/>
      <dgm:spPr/>
    </dgm:pt>
    <dgm:pt modelId="{732051F4-6C3A-A044-B69D-2317F1F77C1D}" type="pres">
      <dgm:prSet presAssocID="{969AA441-1932-984F-BB3A-DE58FE62B8AA}" presName="vertSpace2b" presStyleCnt="0"/>
      <dgm:spPr/>
    </dgm:pt>
    <dgm:pt modelId="{0DDC0772-8DFA-0441-964F-31375D295E81}" type="pres">
      <dgm:prSet presAssocID="{EB52AD1E-4F34-D545-AF8F-70A1BC32FE02}" presName="horz2" presStyleCnt="0"/>
      <dgm:spPr/>
    </dgm:pt>
    <dgm:pt modelId="{D35207CA-1B8D-0641-BF4B-D45DDA046DBC}" type="pres">
      <dgm:prSet presAssocID="{EB52AD1E-4F34-D545-AF8F-70A1BC32FE02}" presName="horzSpace2" presStyleCnt="0"/>
      <dgm:spPr/>
    </dgm:pt>
    <dgm:pt modelId="{CD556B8D-185D-3941-A1CE-BDEF2FB2B60E}" type="pres">
      <dgm:prSet presAssocID="{EB52AD1E-4F34-D545-AF8F-70A1BC32FE02}" presName="tx2" presStyleLbl="revTx" presStyleIdx="2" presStyleCnt="12"/>
      <dgm:spPr/>
      <dgm:t>
        <a:bodyPr/>
        <a:lstStyle/>
        <a:p>
          <a:endParaRPr lang="en-US"/>
        </a:p>
      </dgm:t>
    </dgm:pt>
    <dgm:pt modelId="{E341363B-9A54-E646-AC1C-09BC3BB7F901}" type="pres">
      <dgm:prSet presAssocID="{EB52AD1E-4F34-D545-AF8F-70A1BC32FE02}" presName="vert2" presStyleCnt="0"/>
      <dgm:spPr/>
    </dgm:pt>
    <dgm:pt modelId="{449CE70F-6F3A-A649-9D97-D2A8E50D800D}" type="pres">
      <dgm:prSet presAssocID="{EB52AD1E-4F34-D545-AF8F-70A1BC32FE02}" presName="thinLine2b" presStyleLbl="callout" presStyleIdx="1" presStyleCnt="8"/>
      <dgm:spPr/>
    </dgm:pt>
    <dgm:pt modelId="{FDC6DD13-4BF8-BE46-AD6C-24BDB8BE33A0}" type="pres">
      <dgm:prSet presAssocID="{EB52AD1E-4F34-D545-AF8F-70A1BC32FE02}" presName="vertSpace2b" presStyleCnt="0"/>
      <dgm:spPr/>
    </dgm:pt>
    <dgm:pt modelId="{67BADB57-3B11-5F47-BECD-827E3CFD7C9D}" type="pres">
      <dgm:prSet presAssocID="{30F4AF3B-843F-874C-9F43-859E5E6190C6}" presName="thickLine" presStyleLbl="alignNode1" presStyleIdx="1" presStyleCnt="4"/>
      <dgm:spPr/>
    </dgm:pt>
    <dgm:pt modelId="{10284545-466E-A947-9B4A-BAF10C730346}" type="pres">
      <dgm:prSet presAssocID="{30F4AF3B-843F-874C-9F43-859E5E6190C6}" presName="horz1" presStyleCnt="0"/>
      <dgm:spPr/>
    </dgm:pt>
    <dgm:pt modelId="{B91C2CB0-2445-E24F-A1D6-0578774D210A}" type="pres">
      <dgm:prSet presAssocID="{30F4AF3B-843F-874C-9F43-859E5E6190C6}" presName="tx1" presStyleLbl="revTx" presStyleIdx="3" presStyleCnt="12"/>
      <dgm:spPr/>
      <dgm:t>
        <a:bodyPr/>
        <a:lstStyle/>
        <a:p>
          <a:endParaRPr lang="en-US"/>
        </a:p>
      </dgm:t>
    </dgm:pt>
    <dgm:pt modelId="{21C3BFD7-42C3-DF49-9143-490C904E7259}" type="pres">
      <dgm:prSet presAssocID="{30F4AF3B-843F-874C-9F43-859E5E6190C6}" presName="vert1" presStyleCnt="0"/>
      <dgm:spPr/>
    </dgm:pt>
    <dgm:pt modelId="{9A786FEA-A574-0847-8DBB-F1946B81DD90}" type="pres">
      <dgm:prSet presAssocID="{DAC46EF7-F3F5-0741-BD50-59808465A09E}" presName="vertSpace2a" presStyleCnt="0"/>
      <dgm:spPr/>
    </dgm:pt>
    <dgm:pt modelId="{DD9CA78C-3E84-0143-B83D-C9FB409C1A17}" type="pres">
      <dgm:prSet presAssocID="{DAC46EF7-F3F5-0741-BD50-59808465A09E}" presName="horz2" presStyleCnt="0"/>
      <dgm:spPr/>
    </dgm:pt>
    <dgm:pt modelId="{5E26DD9B-038B-F642-9AC8-99AA2D39518E}" type="pres">
      <dgm:prSet presAssocID="{DAC46EF7-F3F5-0741-BD50-59808465A09E}" presName="horzSpace2" presStyleCnt="0"/>
      <dgm:spPr/>
    </dgm:pt>
    <dgm:pt modelId="{073ABC13-E9CF-4C44-B401-F46BA66FAB26}" type="pres">
      <dgm:prSet presAssocID="{DAC46EF7-F3F5-0741-BD50-59808465A09E}" presName="tx2" presStyleLbl="revTx" presStyleIdx="4" presStyleCnt="12"/>
      <dgm:spPr/>
      <dgm:t>
        <a:bodyPr/>
        <a:lstStyle/>
        <a:p>
          <a:endParaRPr lang="en-US"/>
        </a:p>
      </dgm:t>
    </dgm:pt>
    <dgm:pt modelId="{7925B17E-5884-EA4F-9D7D-4CBEEE360F09}" type="pres">
      <dgm:prSet presAssocID="{DAC46EF7-F3F5-0741-BD50-59808465A09E}" presName="vert2" presStyleCnt="0"/>
      <dgm:spPr/>
    </dgm:pt>
    <dgm:pt modelId="{2D90EA6C-2C3F-AB45-9AA3-F95CD6D87266}" type="pres">
      <dgm:prSet presAssocID="{DAC46EF7-F3F5-0741-BD50-59808465A09E}" presName="thinLine2b" presStyleLbl="callout" presStyleIdx="2" presStyleCnt="8"/>
      <dgm:spPr/>
    </dgm:pt>
    <dgm:pt modelId="{11341B0C-F413-C045-BE39-91D1FA076744}" type="pres">
      <dgm:prSet presAssocID="{DAC46EF7-F3F5-0741-BD50-59808465A09E}" presName="vertSpace2b" presStyleCnt="0"/>
      <dgm:spPr/>
    </dgm:pt>
    <dgm:pt modelId="{149B900D-076B-D64E-A593-E6AB891BCD82}" type="pres">
      <dgm:prSet presAssocID="{5B671CB5-3096-1540-B11A-14BA59E9C0D6}" presName="horz2" presStyleCnt="0"/>
      <dgm:spPr/>
    </dgm:pt>
    <dgm:pt modelId="{D322F39A-71B4-FC4D-8D5E-14349AD3468B}" type="pres">
      <dgm:prSet presAssocID="{5B671CB5-3096-1540-B11A-14BA59E9C0D6}" presName="horzSpace2" presStyleCnt="0"/>
      <dgm:spPr/>
    </dgm:pt>
    <dgm:pt modelId="{AA8142D3-28A0-FA4C-BFF2-787175A7E9A3}" type="pres">
      <dgm:prSet presAssocID="{5B671CB5-3096-1540-B11A-14BA59E9C0D6}" presName="tx2" presStyleLbl="revTx" presStyleIdx="5" presStyleCnt="12"/>
      <dgm:spPr/>
      <dgm:t>
        <a:bodyPr/>
        <a:lstStyle/>
        <a:p>
          <a:endParaRPr lang="en-US"/>
        </a:p>
      </dgm:t>
    </dgm:pt>
    <dgm:pt modelId="{84880D94-E531-294F-BE2A-A997C6EADF97}" type="pres">
      <dgm:prSet presAssocID="{5B671CB5-3096-1540-B11A-14BA59E9C0D6}" presName="vert2" presStyleCnt="0"/>
      <dgm:spPr/>
    </dgm:pt>
    <dgm:pt modelId="{16FF7276-512D-2445-97D7-76117FB5C7A9}" type="pres">
      <dgm:prSet presAssocID="{5B671CB5-3096-1540-B11A-14BA59E9C0D6}" presName="thinLine2b" presStyleLbl="callout" presStyleIdx="3" presStyleCnt="8"/>
      <dgm:spPr/>
    </dgm:pt>
    <dgm:pt modelId="{418E22A5-2815-3145-B918-3B1F7087BEF9}" type="pres">
      <dgm:prSet presAssocID="{5B671CB5-3096-1540-B11A-14BA59E9C0D6}" presName="vertSpace2b" presStyleCnt="0"/>
      <dgm:spPr/>
    </dgm:pt>
    <dgm:pt modelId="{96D2AA51-8349-C74A-953C-407A46D398ED}" type="pres">
      <dgm:prSet presAssocID="{E4EC69E8-90D7-9043-B813-36428937B734}" presName="thickLine" presStyleLbl="alignNode1" presStyleIdx="2" presStyleCnt="4"/>
      <dgm:spPr/>
    </dgm:pt>
    <dgm:pt modelId="{02FC742B-FB8B-BE45-A93C-F089434699FA}" type="pres">
      <dgm:prSet presAssocID="{E4EC69E8-90D7-9043-B813-36428937B734}" presName="horz1" presStyleCnt="0"/>
      <dgm:spPr/>
    </dgm:pt>
    <dgm:pt modelId="{D371B589-D315-8041-B24B-2678518981D3}" type="pres">
      <dgm:prSet presAssocID="{E4EC69E8-90D7-9043-B813-36428937B734}" presName="tx1" presStyleLbl="revTx" presStyleIdx="6" presStyleCnt="12"/>
      <dgm:spPr/>
      <dgm:t>
        <a:bodyPr/>
        <a:lstStyle/>
        <a:p>
          <a:endParaRPr lang="en-US"/>
        </a:p>
      </dgm:t>
    </dgm:pt>
    <dgm:pt modelId="{0A7C300C-57FD-C64C-8B33-25AB860EF9DF}" type="pres">
      <dgm:prSet presAssocID="{E4EC69E8-90D7-9043-B813-36428937B734}" presName="vert1" presStyleCnt="0"/>
      <dgm:spPr/>
    </dgm:pt>
    <dgm:pt modelId="{CD770BFE-F747-1E46-801B-E7E3F000AA4B}" type="pres">
      <dgm:prSet presAssocID="{50EC6A21-6009-2046-933A-C4B27FF95A69}" presName="vertSpace2a" presStyleCnt="0"/>
      <dgm:spPr/>
    </dgm:pt>
    <dgm:pt modelId="{2256A756-605B-A94B-A233-D55E31216CBD}" type="pres">
      <dgm:prSet presAssocID="{50EC6A21-6009-2046-933A-C4B27FF95A69}" presName="horz2" presStyleCnt="0"/>
      <dgm:spPr/>
    </dgm:pt>
    <dgm:pt modelId="{3F0A888C-7902-3347-8197-FB92D7D21BC0}" type="pres">
      <dgm:prSet presAssocID="{50EC6A21-6009-2046-933A-C4B27FF95A69}" presName="horzSpace2" presStyleCnt="0"/>
      <dgm:spPr/>
    </dgm:pt>
    <dgm:pt modelId="{A662143D-5062-5745-9743-D23B536B325D}" type="pres">
      <dgm:prSet presAssocID="{50EC6A21-6009-2046-933A-C4B27FF95A69}" presName="tx2" presStyleLbl="revTx" presStyleIdx="7" presStyleCnt="12"/>
      <dgm:spPr/>
      <dgm:t>
        <a:bodyPr/>
        <a:lstStyle/>
        <a:p>
          <a:endParaRPr lang="en-US"/>
        </a:p>
      </dgm:t>
    </dgm:pt>
    <dgm:pt modelId="{8D86FF4D-DC04-D447-991D-1581A91704A3}" type="pres">
      <dgm:prSet presAssocID="{50EC6A21-6009-2046-933A-C4B27FF95A69}" presName="vert2" presStyleCnt="0"/>
      <dgm:spPr/>
    </dgm:pt>
    <dgm:pt modelId="{EE42F93B-D55A-2049-B580-898BDEF1DBC8}" type="pres">
      <dgm:prSet presAssocID="{50EC6A21-6009-2046-933A-C4B27FF95A69}" presName="thinLine2b" presStyleLbl="callout" presStyleIdx="4" presStyleCnt="8"/>
      <dgm:spPr/>
    </dgm:pt>
    <dgm:pt modelId="{6347A615-E619-E94A-9C65-D8FFABD34A7A}" type="pres">
      <dgm:prSet presAssocID="{50EC6A21-6009-2046-933A-C4B27FF95A69}" presName="vertSpace2b" presStyleCnt="0"/>
      <dgm:spPr/>
    </dgm:pt>
    <dgm:pt modelId="{E2E8BB8F-8722-844F-9ADE-B09D5C6E1292}" type="pres">
      <dgm:prSet presAssocID="{9DE08232-315F-9D4F-A3C6-1424AA7462E6}" presName="horz2" presStyleCnt="0"/>
      <dgm:spPr/>
    </dgm:pt>
    <dgm:pt modelId="{398E18ED-EBC9-A648-AE8C-AE937AD8EDE3}" type="pres">
      <dgm:prSet presAssocID="{9DE08232-315F-9D4F-A3C6-1424AA7462E6}" presName="horzSpace2" presStyleCnt="0"/>
      <dgm:spPr/>
    </dgm:pt>
    <dgm:pt modelId="{1C9E53F4-8901-B740-B032-E5E8D428D9B7}" type="pres">
      <dgm:prSet presAssocID="{9DE08232-315F-9D4F-A3C6-1424AA7462E6}" presName="tx2" presStyleLbl="revTx" presStyleIdx="8" presStyleCnt="12"/>
      <dgm:spPr/>
      <dgm:t>
        <a:bodyPr/>
        <a:lstStyle/>
        <a:p>
          <a:endParaRPr lang="en-US"/>
        </a:p>
      </dgm:t>
    </dgm:pt>
    <dgm:pt modelId="{BFF0CA62-9A62-EE47-BC4E-AA4695E65832}" type="pres">
      <dgm:prSet presAssocID="{9DE08232-315F-9D4F-A3C6-1424AA7462E6}" presName="vert2" presStyleCnt="0"/>
      <dgm:spPr/>
    </dgm:pt>
    <dgm:pt modelId="{0B868629-3653-404F-A570-BC4792CF4ABE}" type="pres">
      <dgm:prSet presAssocID="{9DE08232-315F-9D4F-A3C6-1424AA7462E6}" presName="thinLine2b" presStyleLbl="callout" presStyleIdx="5" presStyleCnt="8"/>
      <dgm:spPr/>
    </dgm:pt>
    <dgm:pt modelId="{7D44127E-295B-D141-9B6F-B440B68E1836}" type="pres">
      <dgm:prSet presAssocID="{9DE08232-315F-9D4F-A3C6-1424AA7462E6}" presName="vertSpace2b" presStyleCnt="0"/>
      <dgm:spPr/>
    </dgm:pt>
    <dgm:pt modelId="{6D292A2C-05E4-DF4D-8937-6F91E0CF39EE}" type="pres">
      <dgm:prSet presAssocID="{5AB73D54-53AB-0B48-A3B4-6A18EAE228F8}" presName="thickLine" presStyleLbl="alignNode1" presStyleIdx="3" presStyleCnt="4"/>
      <dgm:spPr/>
    </dgm:pt>
    <dgm:pt modelId="{6FC828E6-9791-9645-ADFF-1FF2A8DCFEC2}" type="pres">
      <dgm:prSet presAssocID="{5AB73D54-53AB-0B48-A3B4-6A18EAE228F8}" presName="horz1" presStyleCnt="0"/>
      <dgm:spPr/>
    </dgm:pt>
    <dgm:pt modelId="{25B20EA6-7514-164B-9DBD-25239178FFFE}" type="pres">
      <dgm:prSet presAssocID="{5AB73D54-53AB-0B48-A3B4-6A18EAE228F8}" presName="tx1" presStyleLbl="revTx" presStyleIdx="9" presStyleCnt="12"/>
      <dgm:spPr/>
      <dgm:t>
        <a:bodyPr/>
        <a:lstStyle/>
        <a:p>
          <a:endParaRPr lang="en-US"/>
        </a:p>
      </dgm:t>
    </dgm:pt>
    <dgm:pt modelId="{3155F8A0-7E49-AE4F-B6E0-57B2EEBCBCE4}" type="pres">
      <dgm:prSet presAssocID="{5AB73D54-53AB-0B48-A3B4-6A18EAE228F8}" presName="vert1" presStyleCnt="0"/>
      <dgm:spPr/>
    </dgm:pt>
    <dgm:pt modelId="{78B822B9-A07F-5F48-BEEC-659ACEF06644}" type="pres">
      <dgm:prSet presAssocID="{F658A466-A2B5-6E4B-9F9E-DCD0E2F51A6B}" presName="vertSpace2a" presStyleCnt="0"/>
      <dgm:spPr/>
    </dgm:pt>
    <dgm:pt modelId="{539590DE-ACBC-BE4B-994A-CE4B615B5C8A}" type="pres">
      <dgm:prSet presAssocID="{F658A466-A2B5-6E4B-9F9E-DCD0E2F51A6B}" presName="horz2" presStyleCnt="0"/>
      <dgm:spPr/>
    </dgm:pt>
    <dgm:pt modelId="{8BD2DCE0-0A3E-D243-951B-5B7859BAEAC1}" type="pres">
      <dgm:prSet presAssocID="{F658A466-A2B5-6E4B-9F9E-DCD0E2F51A6B}" presName="horzSpace2" presStyleCnt="0"/>
      <dgm:spPr/>
    </dgm:pt>
    <dgm:pt modelId="{E2E0DE2B-84D8-2940-A1EB-AE361F0BBD98}" type="pres">
      <dgm:prSet presAssocID="{F658A466-A2B5-6E4B-9F9E-DCD0E2F51A6B}" presName="tx2" presStyleLbl="revTx" presStyleIdx="10" presStyleCnt="12"/>
      <dgm:spPr/>
      <dgm:t>
        <a:bodyPr/>
        <a:lstStyle/>
        <a:p>
          <a:endParaRPr lang="en-US"/>
        </a:p>
      </dgm:t>
    </dgm:pt>
    <dgm:pt modelId="{98F3BBD1-EE3E-FD46-8E23-735ED8149ADC}" type="pres">
      <dgm:prSet presAssocID="{F658A466-A2B5-6E4B-9F9E-DCD0E2F51A6B}" presName="vert2" presStyleCnt="0"/>
      <dgm:spPr/>
    </dgm:pt>
    <dgm:pt modelId="{D39591EF-6BA3-C84A-BDE2-07E153B44354}" type="pres">
      <dgm:prSet presAssocID="{F658A466-A2B5-6E4B-9F9E-DCD0E2F51A6B}" presName="thinLine2b" presStyleLbl="callout" presStyleIdx="6" presStyleCnt="8"/>
      <dgm:spPr/>
    </dgm:pt>
    <dgm:pt modelId="{88F0BE06-96F0-0C40-BC92-4D7A2D781A4A}" type="pres">
      <dgm:prSet presAssocID="{F658A466-A2B5-6E4B-9F9E-DCD0E2F51A6B}" presName="vertSpace2b" presStyleCnt="0"/>
      <dgm:spPr/>
    </dgm:pt>
    <dgm:pt modelId="{A12A962F-A9B8-ED4C-B34D-A3119D1CE59C}" type="pres">
      <dgm:prSet presAssocID="{6D35D1E5-6EA8-9240-ADD5-F4C9C24A1ACC}" presName="horz2" presStyleCnt="0"/>
      <dgm:spPr/>
    </dgm:pt>
    <dgm:pt modelId="{32A06AE6-F779-8742-B99E-616CD43C316A}" type="pres">
      <dgm:prSet presAssocID="{6D35D1E5-6EA8-9240-ADD5-F4C9C24A1ACC}" presName="horzSpace2" presStyleCnt="0"/>
      <dgm:spPr/>
    </dgm:pt>
    <dgm:pt modelId="{26DAEEE5-52D5-1F4E-B1B3-CC8390EB2F15}" type="pres">
      <dgm:prSet presAssocID="{6D35D1E5-6EA8-9240-ADD5-F4C9C24A1ACC}" presName="tx2" presStyleLbl="revTx" presStyleIdx="11" presStyleCnt="12"/>
      <dgm:spPr/>
      <dgm:t>
        <a:bodyPr/>
        <a:lstStyle/>
        <a:p>
          <a:endParaRPr lang="en-US"/>
        </a:p>
      </dgm:t>
    </dgm:pt>
    <dgm:pt modelId="{CA545764-AAB7-994B-9F60-6F7BA676038D}" type="pres">
      <dgm:prSet presAssocID="{6D35D1E5-6EA8-9240-ADD5-F4C9C24A1ACC}" presName="vert2" presStyleCnt="0"/>
      <dgm:spPr/>
    </dgm:pt>
    <dgm:pt modelId="{2BCAA5EB-1146-CB44-A588-53AEEC3FC3C1}" type="pres">
      <dgm:prSet presAssocID="{6D35D1E5-6EA8-9240-ADD5-F4C9C24A1ACC}" presName="thinLine2b" presStyleLbl="callout" presStyleIdx="7" presStyleCnt="8"/>
      <dgm:spPr/>
    </dgm:pt>
    <dgm:pt modelId="{224522F1-B002-0448-B375-4641C09908F4}" type="pres">
      <dgm:prSet presAssocID="{6D35D1E5-6EA8-9240-ADD5-F4C9C24A1ACC}" presName="vertSpace2b" presStyleCnt="0"/>
      <dgm:spPr/>
    </dgm:pt>
  </dgm:ptLst>
  <dgm:cxnLst>
    <dgm:cxn modelId="{C71721DC-5333-7B4F-9586-F55B6DBF0D2E}" srcId="{3FD63821-FD5C-414A-AC76-09749D571E50}" destId="{E4EC69E8-90D7-9043-B813-36428937B734}" srcOrd="2" destOrd="0" parTransId="{8D6893AE-21BE-D04C-B729-3A052E4BF77A}" sibTransId="{59582078-7369-514C-8C48-AD6546F9D5BB}"/>
    <dgm:cxn modelId="{017ED12F-FE7E-0840-9156-84A133BA06F0}" srcId="{338BD96E-BCF6-4548-8E19-F317BD06EE36}" destId="{969AA441-1932-984F-BB3A-DE58FE62B8AA}" srcOrd="0" destOrd="0" parTransId="{8E4B76E0-6428-9147-BE8D-0C63C2B7FCAB}" sibTransId="{4BECC976-9861-3A46-A9B1-3C8872EE5318}"/>
    <dgm:cxn modelId="{6B68E76E-621E-F84F-9E47-4EDE43EEBCB4}" type="presOf" srcId="{5AB73D54-53AB-0B48-A3B4-6A18EAE228F8}" destId="{25B20EA6-7514-164B-9DBD-25239178FFFE}" srcOrd="0" destOrd="0" presId="urn:microsoft.com/office/officeart/2008/layout/LinedList"/>
    <dgm:cxn modelId="{00550FDC-D9F6-3646-93E6-1736D9CF59E7}" type="presOf" srcId="{969AA441-1932-984F-BB3A-DE58FE62B8AA}" destId="{E773764F-AFA2-274C-9817-F3DB8C67CA82}" srcOrd="0" destOrd="0" presId="urn:microsoft.com/office/officeart/2008/layout/LinedList"/>
    <dgm:cxn modelId="{D20208C9-FB29-204D-AD92-A1FC333E273B}" srcId="{E4EC69E8-90D7-9043-B813-36428937B734}" destId="{9DE08232-315F-9D4F-A3C6-1424AA7462E6}" srcOrd="1" destOrd="0" parTransId="{759FF686-D495-C743-B550-F0A0FB1E3CD5}" sibTransId="{FA60D98F-B093-3041-9FD1-69ACF991F760}"/>
    <dgm:cxn modelId="{A4F95C54-81BB-264D-9488-D2B55CE1FE7A}" type="presOf" srcId="{EB52AD1E-4F34-D545-AF8F-70A1BC32FE02}" destId="{CD556B8D-185D-3941-A1CE-BDEF2FB2B60E}" srcOrd="0" destOrd="0" presId="urn:microsoft.com/office/officeart/2008/layout/LinedList"/>
    <dgm:cxn modelId="{2B6E71CA-1512-7042-BDA8-D1C88FB5F816}" type="presOf" srcId="{E4EC69E8-90D7-9043-B813-36428937B734}" destId="{D371B589-D315-8041-B24B-2678518981D3}" srcOrd="0" destOrd="0" presId="urn:microsoft.com/office/officeart/2008/layout/LinedList"/>
    <dgm:cxn modelId="{7006205E-7DC7-CF44-A9F0-1D370EAE4D78}" srcId="{30F4AF3B-843F-874C-9F43-859E5E6190C6}" destId="{5B671CB5-3096-1540-B11A-14BA59E9C0D6}" srcOrd="1" destOrd="0" parTransId="{9926F447-65F2-6846-859E-DFB7867F3B5F}" sibTransId="{0C6EADAF-D006-1647-A31E-C4191F4B0F57}"/>
    <dgm:cxn modelId="{2190F762-2AB6-F247-BB9D-F1C04AA95041}" srcId="{3FD63821-FD5C-414A-AC76-09749D571E50}" destId="{5AB73D54-53AB-0B48-A3B4-6A18EAE228F8}" srcOrd="3" destOrd="0" parTransId="{436BFBBB-F8A3-3B4A-AFB4-9905818E7965}" sibTransId="{2E73E1FA-0812-1940-891D-77860AECF7E0}"/>
    <dgm:cxn modelId="{A93FB875-FE4F-5C41-97D0-041AB09F42FB}" srcId="{30F4AF3B-843F-874C-9F43-859E5E6190C6}" destId="{DAC46EF7-F3F5-0741-BD50-59808465A09E}" srcOrd="0" destOrd="0" parTransId="{621C7208-B05C-D944-8912-AE84B832F1A4}" sibTransId="{A4437D5A-0A7D-F24F-A4CD-97EDE50D1F13}"/>
    <dgm:cxn modelId="{52449B59-F2CE-A642-BCD3-6DF361D92DAE}" srcId="{E4EC69E8-90D7-9043-B813-36428937B734}" destId="{50EC6A21-6009-2046-933A-C4B27FF95A69}" srcOrd="0" destOrd="0" parTransId="{4E6DBFC8-2669-2542-9979-2663144B895E}" sibTransId="{4DDA9A4F-DCF7-1D44-80AE-3A608CD14EEC}"/>
    <dgm:cxn modelId="{21DD3189-F74D-7448-9996-9F88ED834CAE}" type="presOf" srcId="{5B671CB5-3096-1540-B11A-14BA59E9C0D6}" destId="{AA8142D3-28A0-FA4C-BFF2-787175A7E9A3}" srcOrd="0" destOrd="0" presId="urn:microsoft.com/office/officeart/2008/layout/LinedList"/>
    <dgm:cxn modelId="{CB3B8AE9-DDBC-1445-86BC-24F8744DFBE5}" srcId="{338BD96E-BCF6-4548-8E19-F317BD06EE36}" destId="{EB52AD1E-4F34-D545-AF8F-70A1BC32FE02}" srcOrd="1" destOrd="0" parTransId="{658CA66A-C320-7841-BEED-2AB5405FF0F3}" sibTransId="{E556503D-A0DE-2744-A2AF-FBB90DD4625D}"/>
    <dgm:cxn modelId="{C95C7582-B645-6D49-8D91-078D4763935F}" type="presOf" srcId="{50EC6A21-6009-2046-933A-C4B27FF95A69}" destId="{A662143D-5062-5745-9743-D23B536B325D}" srcOrd="0" destOrd="0" presId="urn:microsoft.com/office/officeart/2008/layout/LinedList"/>
    <dgm:cxn modelId="{92D49426-FF2A-3446-9DF8-AB455D017C9A}" srcId="{3FD63821-FD5C-414A-AC76-09749D571E50}" destId="{30F4AF3B-843F-874C-9F43-859E5E6190C6}" srcOrd="1" destOrd="0" parTransId="{A1052E55-E0D3-BA49-9212-EC31BABE0944}" sibTransId="{C2D11CFA-1D3B-8C44-BC00-4589373CF113}"/>
    <dgm:cxn modelId="{374B57FF-28B5-9849-8289-1A810AE5D95E}" type="presOf" srcId="{6D35D1E5-6EA8-9240-ADD5-F4C9C24A1ACC}" destId="{26DAEEE5-52D5-1F4E-B1B3-CC8390EB2F15}" srcOrd="0" destOrd="0" presId="urn:microsoft.com/office/officeart/2008/layout/LinedList"/>
    <dgm:cxn modelId="{DFAFF2D1-99AC-8143-90F3-2AABDD412EBA}" type="presOf" srcId="{DAC46EF7-F3F5-0741-BD50-59808465A09E}" destId="{073ABC13-E9CF-4C44-B401-F46BA66FAB26}" srcOrd="0" destOrd="0" presId="urn:microsoft.com/office/officeart/2008/layout/LinedList"/>
    <dgm:cxn modelId="{C1044167-02CD-D44B-ABCA-4F383CFE80ED}" type="presOf" srcId="{9DE08232-315F-9D4F-A3C6-1424AA7462E6}" destId="{1C9E53F4-8901-B740-B032-E5E8D428D9B7}" srcOrd="0" destOrd="0" presId="urn:microsoft.com/office/officeart/2008/layout/LinedList"/>
    <dgm:cxn modelId="{C34FA532-FE42-1440-BAAA-6663E54C9961}" srcId="{5AB73D54-53AB-0B48-A3B4-6A18EAE228F8}" destId="{F658A466-A2B5-6E4B-9F9E-DCD0E2F51A6B}" srcOrd="0" destOrd="0" parTransId="{387DED00-6E40-0640-97E4-F1221A04C168}" sibTransId="{8EB73BF8-3D7A-EE4A-B5AE-86FB8FF4BD4B}"/>
    <dgm:cxn modelId="{B96FE19F-9150-F346-8274-8B814CA218E0}" type="presOf" srcId="{338BD96E-BCF6-4548-8E19-F317BD06EE36}" destId="{B1049C19-0F31-2C49-B4B6-B6D8FFEA2314}" srcOrd="0" destOrd="0" presId="urn:microsoft.com/office/officeart/2008/layout/LinedList"/>
    <dgm:cxn modelId="{B7449572-793E-5345-9211-4A02ED17E009}" srcId="{5AB73D54-53AB-0B48-A3B4-6A18EAE228F8}" destId="{6D35D1E5-6EA8-9240-ADD5-F4C9C24A1ACC}" srcOrd="1" destOrd="0" parTransId="{5602EC7F-BAB9-9C4F-A503-E6A69272F83D}" sibTransId="{73FC5BB1-F52F-6542-8491-F71F439B0DC4}"/>
    <dgm:cxn modelId="{638A3306-EDE5-8543-8D61-B2A6B3F7C7E8}" type="presOf" srcId="{F658A466-A2B5-6E4B-9F9E-DCD0E2F51A6B}" destId="{E2E0DE2B-84D8-2940-A1EB-AE361F0BBD98}" srcOrd="0" destOrd="0" presId="urn:microsoft.com/office/officeart/2008/layout/LinedList"/>
    <dgm:cxn modelId="{B88DD223-DB31-024C-A7DF-77D24E6C11E2}" srcId="{3FD63821-FD5C-414A-AC76-09749D571E50}" destId="{338BD96E-BCF6-4548-8E19-F317BD06EE36}" srcOrd="0" destOrd="0" parTransId="{00229E77-A013-CA4F-BF24-D0DF48C6CE1D}" sibTransId="{732303FC-AE56-D149-A6C8-10BB7A190A90}"/>
    <dgm:cxn modelId="{9EA49E1B-E143-8C42-BF12-CF613E3C132E}" type="presOf" srcId="{3FD63821-FD5C-414A-AC76-09749D571E50}" destId="{6F1F15AB-EE92-1B4F-81AC-F3871E681880}" srcOrd="0" destOrd="0" presId="urn:microsoft.com/office/officeart/2008/layout/LinedList"/>
    <dgm:cxn modelId="{2C576CEC-61CA-5141-865A-86B69AFCBCA7}" type="presOf" srcId="{30F4AF3B-843F-874C-9F43-859E5E6190C6}" destId="{B91C2CB0-2445-E24F-A1D6-0578774D210A}" srcOrd="0" destOrd="0" presId="urn:microsoft.com/office/officeart/2008/layout/LinedList"/>
    <dgm:cxn modelId="{CA99AD03-1C63-424F-85A2-93E636A6F5CD}" type="presParOf" srcId="{6F1F15AB-EE92-1B4F-81AC-F3871E681880}" destId="{CE788180-77C8-3C4F-83F2-7C183361B562}" srcOrd="0" destOrd="0" presId="urn:microsoft.com/office/officeart/2008/layout/LinedList"/>
    <dgm:cxn modelId="{69F5BE60-EB42-B342-A4D4-7CAC85D73085}" type="presParOf" srcId="{6F1F15AB-EE92-1B4F-81AC-F3871E681880}" destId="{461045FC-00C6-E541-ADAF-DC71998001DD}" srcOrd="1" destOrd="0" presId="urn:microsoft.com/office/officeart/2008/layout/LinedList"/>
    <dgm:cxn modelId="{ACB83029-189E-4647-BB50-0858F2770F92}" type="presParOf" srcId="{461045FC-00C6-E541-ADAF-DC71998001DD}" destId="{B1049C19-0F31-2C49-B4B6-B6D8FFEA2314}" srcOrd="0" destOrd="0" presId="urn:microsoft.com/office/officeart/2008/layout/LinedList"/>
    <dgm:cxn modelId="{AC9A0804-9677-3245-98F8-0736D691045F}" type="presParOf" srcId="{461045FC-00C6-E541-ADAF-DC71998001DD}" destId="{4B0D053F-21BB-6E49-9AD3-5C290129C835}" srcOrd="1" destOrd="0" presId="urn:microsoft.com/office/officeart/2008/layout/LinedList"/>
    <dgm:cxn modelId="{0CDD7FCA-5623-8843-B8ED-25952798D36E}" type="presParOf" srcId="{4B0D053F-21BB-6E49-9AD3-5C290129C835}" destId="{33ED036A-F59D-D448-AB5A-FE40BAFBB88C}" srcOrd="0" destOrd="0" presId="urn:microsoft.com/office/officeart/2008/layout/LinedList"/>
    <dgm:cxn modelId="{E459E229-EC9E-C04E-89F0-43054A756A6B}" type="presParOf" srcId="{4B0D053F-21BB-6E49-9AD3-5C290129C835}" destId="{75332D11-EBDB-A74F-9A75-81E7EAD32051}" srcOrd="1" destOrd="0" presId="urn:microsoft.com/office/officeart/2008/layout/LinedList"/>
    <dgm:cxn modelId="{C0E9D9BC-1F03-8445-9DE9-6CCD8002A9F2}" type="presParOf" srcId="{75332D11-EBDB-A74F-9A75-81E7EAD32051}" destId="{32EB929D-5F1B-2746-81E0-112B07BF86FB}" srcOrd="0" destOrd="0" presId="urn:microsoft.com/office/officeart/2008/layout/LinedList"/>
    <dgm:cxn modelId="{285DDB7F-D8EC-6247-934B-7E95640C5E8A}" type="presParOf" srcId="{75332D11-EBDB-A74F-9A75-81E7EAD32051}" destId="{E773764F-AFA2-274C-9817-F3DB8C67CA82}" srcOrd="1" destOrd="0" presId="urn:microsoft.com/office/officeart/2008/layout/LinedList"/>
    <dgm:cxn modelId="{C8F19969-0C48-F640-87F1-2A7948883A88}" type="presParOf" srcId="{75332D11-EBDB-A74F-9A75-81E7EAD32051}" destId="{E86639A8-ACF3-3C45-987C-7442FA04F76A}" srcOrd="2" destOrd="0" presId="urn:microsoft.com/office/officeart/2008/layout/LinedList"/>
    <dgm:cxn modelId="{D9F00EE0-6097-584D-BDDB-2B34B8494400}" type="presParOf" srcId="{4B0D053F-21BB-6E49-9AD3-5C290129C835}" destId="{A9ED0CCE-C5A4-D645-9F21-69B2B4E63F3C}" srcOrd="2" destOrd="0" presId="urn:microsoft.com/office/officeart/2008/layout/LinedList"/>
    <dgm:cxn modelId="{59DBFFD3-27A8-DA49-B40F-83D5E1CCFF3F}" type="presParOf" srcId="{4B0D053F-21BB-6E49-9AD3-5C290129C835}" destId="{732051F4-6C3A-A044-B69D-2317F1F77C1D}" srcOrd="3" destOrd="0" presId="urn:microsoft.com/office/officeart/2008/layout/LinedList"/>
    <dgm:cxn modelId="{0024BB0F-AF65-1842-9BD8-CD154C08A166}" type="presParOf" srcId="{4B0D053F-21BB-6E49-9AD3-5C290129C835}" destId="{0DDC0772-8DFA-0441-964F-31375D295E81}" srcOrd="4" destOrd="0" presId="urn:microsoft.com/office/officeart/2008/layout/LinedList"/>
    <dgm:cxn modelId="{B62831EF-52D7-B946-AC68-D34F5B232575}" type="presParOf" srcId="{0DDC0772-8DFA-0441-964F-31375D295E81}" destId="{D35207CA-1B8D-0641-BF4B-D45DDA046DBC}" srcOrd="0" destOrd="0" presId="urn:microsoft.com/office/officeart/2008/layout/LinedList"/>
    <dgm:cxn modelId="{C8BA1D00-2C63-6B43-8D4B-A5B07A6433F5}" type="presParOf" srcId="{0DDC0772-8DFA-0441-964F-31375D295E81}" destId="{CD556B8D-185D-3941-A1CE-BDEF2FB2B60E}" srcOrd="1" destOrd="0" presId="urn:microsoft.com/office/officeart/2008/layout/LinedList"/>
    <dgm:cxn modelId="{053D6C27-FF17-574B-B0D1-F44608253BD9}" type="presParOf" srcId="{0DDC0772-8DFA-0441-964F-31375D295E81}" destId="{E341363B-9A54-E646-AC1C-09BC3BB7F901}" srcOrd="2" destOrd="0" presId="urn:microsoft.com/office/officeart/2008/layout/LinedList"/>
    <dgm:cxn modelId="{523244F5-517F-EE42-9354-953F19AD5C36}" type="presParOf" srcId="{4B0D053F-21BB-6E49-9AD3-5C290129C835}" destId="{449CE70F-6F3A-A649-9D97-D2A8E50D800D}" srcOrd="5" destOrd="0" presId="urn:microsoft.com/office/officeart/2008/layout/LinedList"/>
    <dgm:cxn modelId="{B678399A-8EDB-2F43-8568-2E7B2BA2FF17}" type="presParOf" srcId="{4B0D053F-21BB-6E49-9AD3-5C290129C835}" destId="{FDC6DD13-4BF8-BE46-AD6C-24BDB8BE33A0}" srcOrd="6" destOrd="0" presId="urn:microsoft.com/office/officeart/2008/layout/LinedList"/>
    <dgm:cxn modelId="{10BC3E28-D60B-2D4B-B534-E2993046F72D}" type="presParOf" srcId="{6F1F15AB-EE92-1B4F-81AC-F3871E681880}" destId="{67BADB57-3B11-5F47-BECD-827E3CFD7C9D}" srcOrd="2" destOrd="0" presId="urn:microsoft.com/office/officeart/2008/layout/LinedList"/>
    <dgm:cxn modelId="{2BC4F034-3601-AD4E-B7CC-1F1624D7B2ED}" type="presParOf" srcId="{6F1F15AB-EE92-1B4F-81AC-F3871E681880}" destId="{10284545-466E-A947-9B4A-BAF10C730346}" srcOrd="3" destOrd="0" presId="urn:microsoft.com/office/officeart/2008/layout/LinedList"/>
    <dgm:cxn modelId="{40A47F79-AD05-614E-9C79-9299541C0956}" type="presParOf" srcId="{10284545-466E-A947-9B4A-BAF10C730346}" destId="{B91C2CB0-2445-E24F-A1D6-0578774D210A}" srcOrd="0" destOrd="0" presId="urn:microsoft.com/office/officeart/2008/layout/LinedList"/>
    <dgm:cxn modelId="{11D3C7B8-E973-9A4E-9B5E-82DE378A4969}" type="presParOf" srcId="{10284545-466E-A947-9B4A-BAF10C730346}" destId="{21C3BFD7-42C3-DF49-9143-490C904E7259}" srcOrd="1" destOrd="0" presId="urn:microsoft.com/office/officeart/2008/layout/LinedList"/>
    <dgm:cxn modelId="{62DF926C-3C03-B447-84AD-0E648796A62D}" type="presParOf" srcId="{21C3BFD7-42C3-DF49-9143-490C904E7259}" destId="{9A786FEA-A574-0847-8DBB-F1946B81DD90}" srcOrd="0" destOrd="0" presId="urn:microsoft.com/office/officeart/2008/layout/LinedList"/>
    <dgm:cxn modelId="{C842BC57-8AC2-9547-BC68-2490B8444CF9}" type="presParOf" srcId="{21C3BFD7-42C3-DF49-9143-490C904E7259}" destId="{DD9CA78C-3E84-0143-B83D-C9FB409C1A17}" srcOrd="1" destOrd="0" presId="urn:microsoft.com/office/officeart/2008/layout/LinedList"/>
    <dgm:cxn modelId="{D2E4A016-003F-2346-9FEC-7114C6EEC674}" type="presParOf" srcId="{DD9CA78C-3E84-0143-B83D-C9FB409C1A17}" destId="{5E26DD9B-038B-F642-9AC8-99AA2D39518E}" srcOrd="0" destOrd="0" presId="urn:microsoft.com/office/officeart/2008/layout/LinedList"/>
    <dgm:cxn modelId="{301CB0CE-C377-E84C-9480-F01C781612AA}" type="presParOf" srcId="{DD9CA78C-3E84-0143-B83D-C9FB409C1A17}" destId="{073ABC13-E9CF-4C44-B401-F46BA66FAB26}" srcOrd="1" destOrd="0" presId="urn:microsoft.com/office/officeart/2008/layout/LinedList"/>
    <dgm:cxn modelId="{36C32666-F5EF-384F-9115-779E0E7CC1F3}" type="presParOf" srcId="{DD9CA78C-3E84-0143-B83D-C9FB409C1A17}" destId="{7925B17E-5884-EA4F-9D7D-4CBEEE360F09}" srcOrd="2" destOrd="0" presId="urn:microsoft.com/office/officeart/2008/layout/LinedList"/>
    <dgm:cxn modelId="{6CB4E54D-56A8-DC48-BD70-0678DCBB99C9}" type="presParOf" srcId="{21C3BFD7-42C3-DF49-9143-490C904E7259}" destId="{2D90EA6C-2C3F-AB45-9AA3-F95CD6D87266}" srcOrd="2" destOrd="0" presId="urn:microsoft.com/office/officeart/2008/layout/LinedList"/>
    <dgm:cxn modelId="{8748B44C-AB21-0D48-A582-180A7AF75F0F}" type="presParOf" srcId="{21C3BFD7-42C3-DF49-9143-490C904E7259}" destId="{11341B0C-F413-C045-BE39-91D1FA076744}" srcOrd="3" destOrd="0" presId="urn:microsoft.com/office/officeart/2008/layout/LinedList"/>
    <dgm:cxn modelId="{BC4A8F39-D405-9C41-8FC6-7978335921A3}" type="presParOf" srcId="{21C3BFD7-42C3-DF49-9143-490C904E7259}" destId="{149B900D-076B-D64E-A593-E6AB891BCD82}" srcOrd="4" destOrd="0" presId="urn:microsoft.com/office/officeart/2008/layout/LinedList"/>
    <dgm:cxn modelId="{B87B5EFA-1ED9-E247-8A5D-04B4EC36DE08}" type="presParOf" srcId="{149B900D-076B-D64E-A593-E6AB891BCD82}" destId="{D322F39A-71B4-FC4D-8D5E-14349AD3468B}" srcOrd="0" destOrd="0" presId="urn:microsoft.com/office/officeart/2008/layout/LinedList"/>
    <dgm:cxn modelId="{19D46DB4-395F-FF47-B0AF-667994659D0F}" type="presParOf" srcId="{149B900D-076B-D64E-A593-E6AB891BCD82}" destId="{AA8142D3-28A0-FA4C-BFF2-787175A7E9A3}" srcOrd="1" destOrd="0" presId="urn:microsoft.com/office/officeart/2008/layout/LinedList"/>
    <dgm:cxn modelId="{4BD26719-EA26-4A4B-9885-2064376D5A52}" type="presParOf" srcId="{149B900D-076B-D64E-A593-E6AB891BCD82}" destId="{84880D94-E531-294F-BE2A-A997C6EADF97}" srcOrd="2" destOrd="0" presId="urn:microsoft.com/office/officeart/2008/layout/LinedList"/>
    <dgm:cxn modelId="{D64B880A-12B2-8140-816A-43AD9DD8F9E5}" type="presParOf" srcId="{21C3BFD7-42C3-DF49-9143-490C904E7259}" destId="{16FF7276-512D-2445-97D7-76117FB5C7A9}" srcOrd="5" destOrd="0" presId="urn:microsoft.com/office/officeart/2008/layout/LinedList"/>
    <dgm:cxn modelId="{58C069E2-47CD-3847-9930-842C5DC2E875}" type="presParOf" srcId="{21C3BFD7-42C3-DF49-9143-490C904E7259}" destId="{418E22A5-2815-3145-B918-3B1F7087BEF9}" srcOrd="6" destOrd="0" presId="urn:microsoft.com/office/officeart/2008/layout/LinedList"/>
    <dgm:cxn modelId="{DC449A83-5F10-294C-9CE0-BF4CD10878D8}" type="presParOf" srcId="{6F1F15AB-EE92-1B4F-81AC-F3871E681880}" destId="{96D2AA51-8349-C74A-953C-407A46D398ED}" srcOrd="4" destOrd="0" presId="urn:microsoft.com/office/officeart/2008/layout/LinedList"/>
    <dgm:cxn modelId="{5BB80D6A-3022-A54C-BD2D-9F9F1BCB0B15}" type="presParOf" srcId="{6F1F15AB-EE92-1B4F-81AC-F3871E681880}" destId="{02FC742B-FB8B-BE45-A93C-F089434699FA}" srcOrd="5" destOrd="0" presId="urn:microsoft.com/office/officeart/2008/layout/LinedList"/>
    <dgm:cxn modelId="{13BC087E-73CB-1145-AFF6-A989206910C5}" type="presParOf" srcId="{02FC742B-FB8B-BE45-A93C-F089434699FA}" destId="{D371B589-D315-8041-B24B-2678518981D3}" srcOrd="0" destOrd="0" presId="urn:microsoft.com/office/officeart/2008/layout/LinedList"/>
    <dgm:cxn modelId="{C0F3E66F-8F08-0A4C-8E0C-C96A56701B22}" type="presParOf" srcId="{02FC742B-FB8B-BE45-A93C-F089434699FA}" destId="{0A7C300C-57FD-C64C-8B33-25AB860EF9DF}" srcOrd="1" destOrd="0" presId="urn:microsoft.com/office/officeart/2008/layout/LinedList"/>
    <dgm:cxn modelId="{1DF950BE-00B5-AA4F-BF98-D87F5E6F4B36}" type="presParOf" srcId="{0A7C300C-57FD-C64C-8B33-25AB860EF9DF}" destId="{CD770BFE-F747-1E46-801B-E7E3F000AA4B}" srcOrd="0" destOrd="0" presId="urn:microsoft.com/office/officeart/2008/layout/LinedList"/>
    <dgm:cxn modelId="{35862052-1144-B142-B84F-EBB18B4C09FD}" type="presParOf" srcId="{0A7C300C-57FD-C64C-8B33-25AB860EF9DF}" destId="{2256A756-605B-A94B-A233-D55E31216CBD}" srcOrd="1" destOrd="0" presId="urn:microsoft.com/office/officeart/2008/layout/LinedList"/>
    <dgm:cxn modelId="{9BF83520-30E4-F047-A569-FDA170F053B2}" type="presParOf" srcId="{2256A756-605B-A94B-A233-D55E31216CBD}" destId="{3F0A888C-7902-3347-8197-FB92D7D21BC0}" srcOrd="0" destOrd="0" presId="urn:microsoft.com/office/officeart/2008/layout/LinedList"/>
    <dgm:cxn modelId="{7879F2F2-AE8C-AD46-9FE2-CE1C4EEFD472}" type="presParOf" srcId="{2256A756-605B-A94B-A233-D55E31216CBD}" destId="{A662143D-5062-5745-9743-D23B536B325D}" srcOrd="1" destOrd="0" presId="urn:microsoft.com/office/officeart/2008/layout/LinedList"/>
    <dgm:cxn modelId="{DF0A72BC-1D51-774C-B894-CB4DD742C4BF}" type="presParOf" srcId="{2256A756-605B-A94B-A233-D55E31216CBD}" destId="{8D86FF4D-DC04-D447-991D-1581A91704A3}" srcOrd="2" destOrd="0" presId="urn:microsoft.com/office/officeart/2008/layout/LinedList"/>
    <dgm:cxn modelId="{5AEA0E86-AE0A-024E-8EDA-74EAE3C4F5B7}" type="presParOf" srcId="{0A7C300C-57FD-C64C-8B33-25AB860EF9DF}" destId="{EE42F93B-D55A-2049-B580-898BDEF1DBC8}" srcOrd="2" destOrd="0" presId="urn:microsoft.com/office/officeart/2008/layout/LinedList"/>
    <dgm:cxn modelId="{2060D0B2-C5EA-2E48-95FF-42593DC089C9}" type="presParOf" srcId="{0A7C300C-57FD-C64C-8B33-25AB860EF9DF}" destId="{6347A615-E619-E94A-9C65-D8FFABD34A7A}" srcOrd="3" destOrd="0" presId="urn:microsoft.com/office/officeart/2008/layout/LinedList"/>
    <dgm:cxn modelId="{43DF2903-F063-2241-AEB4-D7932E5E4AFA}" type="presParOf" srcId="{0A7C300C-57FD-C64C-8B33-25AB860EF9DF}" destId="{E2E8BB8F-8722-844F-9ADE-B09D5C6E1292}" srcOrd="4" destOrd="0" presId="urn:microsoft.com/office/officeart/2008/layout/LinedList"/>
    <dgm:cxn modelId="{4B775CDF-0D95-6C43-8AA3-19B108A08FE4}" type="presParOf" srcId="{E2E8BB8F-8722-844F-9ADE-B09D5C6E1292}" destId="{398E18ED-EBC9-A648-AE8C-AE937AD8EDE3}" srcOrd="0" destOrd="0" presId="urn:microsoft.com/office/officeart/2008/layout/LinedList"/>
    <dgm:cxn modelId="{CE19C893-DD1F-EF42-BB08-20F033496BF4}" type="presParOf" srcId="{E2E8BB8F-8722-844F-9ADE-B09D5C6E1292}" destId="{1C9E53F4-8901-B740-B032-E5E8D428D9B7}" srcOrd="1" destOrd="0" presId="urn:microsoft.com/office/officeart/2008/layout/LinedList"/>
    <dgm:cxn modelId="{1AA9A5CD-68EF-0248-8241-6A9359C47E12}" type="presParOf" srcId="{E2E8BB8F-8722-844F-9ADE-B09D5C6E1292}" destId="{BFF0CA62-9A62-EE47-BC4E-AA4695E65832}" srcOrd="2" destOrd="0" presId="urn:microsoft.com/office/officeart/2008/layout/LinedList"/>
    <dgm:cxn modelId="{5CCF1880-4EB6-3845-8B2D-61C87F96E4E1}" type="presParOf" srcId="{0A7C300C-57FD-C64C-8B33-25AB860EF9DF}" destId="{0B868629-3653-404F-A570-BC4792CF4ABE}" srcOrd="5" destOrd="0" presId="urn:microsoft.com/office/officeart/2008/layout/LinedList"/>
    <dgm:cxn modelId="{75C93C9E-F7B2-A54E-B2F4-EB1E08D2FCD0}" type="presParOf" srcId="{0A7C300C-57FD-C64C-8B33-25AB860EF9DF}" destId="{7D44127E-295B-D141-9B6F-B440B68E1836}" srcOrd="6" destOrd="0" presId="urn:microsoft.com/office/officeart/2008/layout/LinedList"/>
    <dgm:cxn modelId="{E2AC0C1F-B107-5443-AA89-A1229490F525}" type="presParOf" srcId="{6F1F15AB-EE92-1B4F-81AC-F3871E681880}" destId="{6D292A2C-05E4-DF4D-8937-6F91E0CF39EE}" srcOrd="6" destOrd="0" presId="urn:microsoft.com/office/officeart/2008/layout/LinedList"/>
    <dgm:cxn modelId="{81BA9C32-3DE3-0D46-95D3-886475A1EEF9}" type="presParOf" srcId="{6F1F15AB-EE92-1B4F-81AC-F3871E681880}" destId="{6FC828E6-9791-9645-ADFF-1FF2A8DCFEC2}" srcOrd="7" destOrd="0" presId="urn:microsoft.com/office/officeart/2008/layout/LinedList"/>
    <dgm:cxn modelId="{A47CB36A-8B27-B24D-9AB3-C95842ADEBC5}" type="presParOf" srcId="{6FC828E6-9791-9645-ADFF-1FF2A8DCFEC2}" destId="{25B20EA6-7514-164B-9DBD-25239178FFFE}" srcOrd="0" destOrd="0" presId="urn:microsoft.com/office/officeart/2008/layout/LinedList"/>
    <dgm:cxn modelId="{55675195-BAB2-AF4F-B322-BFF1C7D24A51}" type="presParOf" srcId="{6FC828E6-9791-9645-ADFF-1FF2A8DCFEC2}" destId="{3155F8A0-7E49-AE4F-B6E0-57B2EEBCBCE4}" srcOrd="1" destOrd="0" presId="urn:microsoft.com/office/officeart/2008/layout/LinedList"/>
    <dgm:cxn modelId="{251D0275-5E77-AC49-A31F-00000FAEAF31}" type="presParOf" srcId="{3155F8A0-7E49-AE4F-B6E0-57B2EEBCBCE4}" destId="{78B822B9-A07F-5F48-BEEC-659ACEF06644}" srcOrd="0" destOrd="0" presId="urn:microsoft.com/office/officeart/2008/layout/LinedList"/>
    <dgm:cxn modelId="{5543EE93-8EEB-DD47-8536-4897256ED050}" type="presParOf" srcId="{3155F8A0-7E49-AE4F-B6E0-57B2EEBCBCE4}" destId="{539590DE-ACBC-BE4B-994A-CE4B615B5C8A}" srcOrd="1" destOrd="0" presId="urn:microsoft.com/office/officeart/2008/layout/LinedList"/>
    <dgm:cxn modelId="{7CC2BD20-F0DC-3B44-B25E-62D4B88B179A}" type="presParOf" srcId="{539590DE-ACBC-BE4B-994A-CE4B615B5C8A}" destId="{8BD2DCE0-0A3E-D243-951B-5B7859BAEAC1}" srcOrd="0" destOrd="0" presId="urn:microsoft.com/office/officeart/2008/layout/LinedList"/>
    <dgm:cxn modelId="{57A94C32-5F3F-BA42-8758-21032DCB0E85}" type="presParOf" srcId="{539590DE-ACBC-BE4B-994A-CE4B615B5C8A}" destId="{E2E0DE2B-84D8-2940-A1EB-AE361F0BBD98}" srcOrd="1" destOrd="0" presId="urn:microsoft.com/office/officeart/2008/layout/LinedList"/>
    <dgm:cxn modelId="{F514AE9C-3E98-0C4A-AF37-39E380366B39}" type="presParOf" srcId="{539590DE-ACBC-BE4B-994A-CE4B615B5C8A}" destId="{98F3BBD1-EE3E-FD46-8E23-735ED8149ADC}" srcOrd="2" destOrd="0" presId="urn:microsoft.com/office/officeart/2008/layout/LinedList"/>
    <dgm:cxn modelId="{23C401D3-3937-3349-B043-44C53BDCED60}" type="presParOf" srcId="{3155F8A0-7E49-AE4F-B6E0-57B2EEBCBCE4}" destId="{D39591EF-6BA3-C84A-BDE2-07E153B44354}" srcOrd="2" destOrd="0" presId="urn:microsoft.com/office/officeart/2008/layout/LinedList"/>
    <dgm:cxn modelId="{40CBAA10-C2DF-D447-8C56-8428AAC325D0}" type="presParOf" srcId="{3155F8A0-7E49-AE4F-B6E0-57B2EEBCBCE4}" destId="{88F0BE06-96F0-0C40-BC92-4D7A2D781A4A}" srcOrd="3" destOrd="0" presId="urn:microsoft.com/office/officeart/2008/layout/LinedList"/>
    <dgm:cxn modelId="{B2AB20EE-82EF-B449-96BD-30E5AB4A229C}" type="presParOf" srcId="{3155F8A0-7E49-AE4F-B6E0-57B2EEBCBCE4}" destId="{A12A962F-A9B8-ED4C-B34D-A3119D1CE59C}" srcOrd="4" destOrd="0" presId="urn:microsoft.com/office/officeart/2008/layout/LinedList"/>
    <dgm:cxn modelId="{7DD57F89-7D9E-8A4E-A8F8-815E7FA6376C}" type="presParOf" srcId="{A12A962F-A9B8-ED4C-B34D-A3119D1CE59C}" destId="{32A06AE6-F779-8742-B99E-616CD43C316A}" srcOrd="0" destOrd="0" presId="urn:microsoft.com/office/officeart/2008/layout/LinedList"/>
    <dgm:cxn modelId="{B80664D9-B167-1E4D-B267-0ABD73DB654D}" type="presParOf" srcId="{A12A962F-A9B8-ED4C-B34D-A3119D1CE59C}" destId="{26DAEEE5-52D5-1F4E-B1B3-CC8390EB2F15}" srcOrd="1" destOrd="0" presId="urn:microsoft.com/office/officeart/2008/layout/LinedList"/>
    <dgm:cxn modelId="{9C1803E8-3C55-0147-9DB0-27C662D14DCC}" type="presParOf" srcId="{A12A962F-A9B8-ED4C-B34D-A3119D1CE59C}" destId="{CA545764-AAB7-994B-9F60-6F7BA676038D}" srcOrd="2" destOrd="0" presId="urn:microsoft.com/office/officeart/2008/layout/LinedList"/>
    <dgm:cxn modelId="{D1E0F0A4-B771-EE4D-8C24-72A6769E4AE3}" type="presParOf" srcId="{3155F8A0-7E49-AE4F-B6E0-57B2EEBCBCE4}" destId="{2BCAA5EB-1146-CB44-A588-53AEEC3FC3C1}" srcOrd="5" destOrd="0" presId="urn:microsoft.com/office/officeart/2008/layout/LinedList"/>
    <dgm:cxn modelId="{5B085B54-8AA0-6341-B7EE-EAFF09463398}" type="presParOf" srcId="{3155F8A0-7E49-AE4F-B6E0-57B2EEBCBCE4}" destId="{224522F1-B002-0448-B375-4641C09908F4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B6CD7D9-D59B-7044-ABE7-5A8999B338B4}" type="doc">
      <dgm:prSet loTypeId="urn:microsoft.com/office/officeart/2005/8/layout/lProcess1" loCatId="" qsTypeId="urn:microsoft.com/office/officeart/2005/8/quickstyle/simple1" qsCatId="simple" csTypeId="urn:microsoft.com/office/officeart/2005/8/colors/accent0_1" csCatId="mainScheme" phldr="1"/>
      <dgm:spPr/>
    </dgm:pt>
    <dgm:pt modelId="{BBB3A12B-19E8-2E40-BE03-094839AD7342}">
      <dgm:prSet phldrT="[Text]"/>
      <dgm:spPr/>
      <dgm:t>
        <a:bodyPr/>
        <a:lstStyle/>
        <a:p>
          <a:r>
            <a:rPr lang="en-US" dirty="0" smtClean="0"/>
            <a:t>Secured line of credit</a:t>
          </a:r>
          <a:endParaRPr lang="en-US" dirty="0"/>
        </a:p>
      </dgm:t>
    </dgm:pt>
    <dgm:pt modelId="{492B4E1B-586E-0B45-94BF-5D79B990C110}" type="parTrans" cxnId="{04FE3FB4-40DB-9341-9796-172CB306B94F}">
      <dgm:prSet/>
      <dgm:spPr/>
      <dgm:t>
        <a:bodyPr/>
        <a:lstStyle/>
        <a:p>
          <a:endParaRPr lang="en-US"/>
        </a:p>
      </dgm:t>
    </dgm:pt>
    <dgm:pt modelId="{C1C91F12-EDBE-E442-8140-E3F5716AA7DD}" type="sibTrans" cxnId="{04FE3FB4-40DB-9341-9796-172CB306B94F}">
      <dgm:prSet/>
      <dgm:spPr/>
      <dgm:t>
        <a:bodyPr/>
        <a:lstStyle/>
        <a:p>
          <a:endParaRPr lang="en-US"/>
        </a:p>
      </dgm:t>
    </dgm:pt>
    <dgm:pt modelId="{F6535C54-90C2-B142-8DAE-7EBC3AF70F9A}">
      <dgm:prSet phldrT="[Text]"/>
      <dgm:spPr/>
      <dgm:t>
        <a:bodyPr/>
        <a:lstStyle/>
        <a:p>
          <a:r>
            <a:rPr lang="en-US" dirty="0" smtClean="0"/>
            <a:t>Unsecured Loan</a:t>
          </a:r>
          <a:endParaRPr lang="en-US" dirty="0"/>
        </a:p>
      </dgm:t>
    </dgm:pt>
    <dgm:pt modelId="{7AD50B7B-E881-574D-8B09-DA12245441C5}" type="parTrans" cxnId="{7D594ACF-10D3-184A-8B0A-4785A93B6EC8}">
      <dgm:prSet/>
      <dgm:spPr/>
      <dgm:t>
        <a:bodyPr/>
        <a:lstStyle/>
        <a:p>
          <a:endParaRPr lang="en-US"/>
        </a:p>
      </dgm:t>
    </dgm:pt>
    <dgm:pt modelId="{E54367CE-FCAA-3B41-828F-7DB77E91B051}" type="sibTrans" cxnId="{7D594ACF-10D3-184A-8B0A-4785A93B6EC8}">
      <dgm:prSet/>
      <dgm:spPr/>
      <dgm:t>
        <a:bodyPr/>
        <a:lstStyle/>
        <a:p>
          <a:endParaRPr lang="en-US"/>
        </a:p>
      </dgm:t>
    </dgm:pt>
    <dgm:pt modelId="{A3A57973-9ADD-024E-8ADD-2E84065D7C94}">
      <dgm:prSet phldrT="[Text]"/>
      <dgm:spPr/>
      <dgm:t>
        <a:bodyPr/>
        <a:lstStyle/>
        <a:p>
          <a:r>
            <a:rPr lang="en-US" dirty="0" smtClean="0"/>
            <a:t>Installment Loan</a:t>
          </a:r>
          <a:endParaRPr lang="en-US" dirty="0"/>
        </a:p>
      </dgm:t>
    </dgm:pt>
    <dgm:pt modelId="{841E3E8E-00C6-AD45-A196-0ADDA27481BF}" type="parTrans" cxnId="{03EFB62F-E2C9-6648-8513-CDEEEFEAF97B}">
      <dgm:prSet/>
      <dgm:spPr/>
      <dgm:t>
        <a:bodyPr/>
        <a:lstStyle/>
        <a:p>
          <a:endParaRPr lang="en-US"/>
        </a:p>
      </dgm:t>
    </dgm:pt>
    <dgm:pt modelId="{404B9C98-2A90-294E-80DA-4D6679A38A6D}" type="sibTrans" cxnId="{03EFB62F-E2C9-6648-8513-CDEEEFEAF97B}">
      <dgm:prSet/>
      <dgm:spPr/>
      <dgm:t>
        <a:bodyPr/>
        <a:lstStyle/>
        <a:p>
          <a:endParaRPr lang="en-US"/>
        </a:p>
      </dgm:t>
    </dgm:pt>
    <dgm:pt modelId="{3841C0AA-2E39-A34F-868F-FF604E7F6768}">
      <dgm:prSet phldrT="[Text]"/>
      <dgm:spPr/>
      <dgm:t>
        <a:bodyPr/>
        <a:lstStyle/>
        <a:p>
          <a:r>
            <a:rPr lang="en-US" dirty="0" smtClean="0"/>
            <a:t>Takes weeks to fund</a:t>
          </a:r>
          <a:endParaRPr lang="en-US" dirty="0"/>
        </a:p>
      </dgm:t>
    </dgm:pt>
    <dgm:pt modelId="{2AD91FA0-4216-0B46-8BA5-4A7550398AD8}" type="parTrans" cxnId="{C8D945B8-F1D4-124A-9450-49AE6E969B8A}">
      <dgm:prSet/>
      <dgm:spPr/>
      <dgm:t>
        <a:bodyPr/>
        <a:lstStyle/>
        <a:p>
          <a:endParaRPr lang="en-US"/>
        </a:p>
      </dgm:t>
    </dgm:pt>
    <dgm:pt modelId="{757404FF-0C50-7841-8ADB-A5A959748D68}" type="sibTrans" cxnId="{C8D945B8-F1D4-124A-9450-49AE6E969B8A}">
      <dgm:prSet/>
      <dgm:spPr/>
      <dgm:t>
        <a:bodyPr/>
        <a:lstStyle/>
        <a:p>
          <a:endParaRPr lang="en-US"/>
        </a:p>
      </dgm:t>
    </dgm:pt>
    <dgm:pt modelId="{1E878BE8-629D-444B-BA04-B86D77860847}">
      <dgm:prSet phldrT="[Text]"/>
      <dgm:spPr/>
      <dgm:t>
        <a:bodyPr/>
        <a:lstStyle/>
        <a:p>
          <a:r>
            <a:rPr lang="en-US" dirty="0" smtClean="0"/>
            <a:t>Loan is in BTC</a:t>
          </a:r>
          <a:endParaRPr lang="en-US" dirty="0"/>
        </a:p>
      </dgm:t>
    </dgm:pt>
    <dgm:pt modelId="{9709817F-211B-934A-8A1A-E23001447856}" type="parTrans" cxnId="{205CD029-65F2-174B-9AEC-9AD94FA4683E}">
      <dgm:prSet/>
      <dgm:spPr/>
      <dgm:t>
        <a:bodyPr/>
        <a:lstStyle/>
        <a:p>
          <a:endParaRPr lang="en-US"/>
        </a:p>
      </dgm:t>
    </dgm:pt>
    <dgm:pt modelId="{74C8DB5D-D714-9B4C-9283-6D11BE04983B}" type="sibTrans" cxnId="{205CD029-65F2-174B-9AEC-9AD94FA4683E}">
      <dgm:prSet/>
      <dgm:spPr/>
      <dgm:t>
        <a:bodyPr/>
        <a:lstStyle/>
        <a:p>
          <a:endParaRPr lang="en-US"/>
        </a:p>
      </dgm:t>
    </dgm:pt>
    <dgm:pt modelId="{A8275DAD-0E81-AD41-AE46-0C019692EEAB}">
      <dgm:prSet phldrT="[Text]"/>
      <dgm:spPr/>
      <dgm:t>
        <a:bodyPr/>
        <a:lstStyle/>
        <a:p>
          <a:r>
            <a:rPr lang="en-US" dirty="0" smtClean="0"/>
            <a:t>Revolving Line of Credit</a:t>
          </a:r>
          <a:endParaRPr lang="en-US" dirty="0"/>
        </a:p>
      </dgm:t>
    </dgm:pt>
    <dgm:pt modelId="{DCA4F505-EBA8-2343-9BB0-FC2DB5F5C0A1}" type="parTrans" cxnId="{572042C4-1365-034D-B4E3-8A9788F44A4B}">
      <dgm:prSet/>
      <dgm:spPr/>
      <dgm:t>
        <a:bodyPr/>
        <a:lstStyle/>
        <a:p>
          <a:endParaRPr lang="en-US"/>
        </a:p>
      </dgm:t>
    </dgm:pt>
    <dgm:pt modelId="{1C8E6BF3-3988-9D44-B35A-296C67B6F62A}" type="sibTrans" cxnId="{572042C4-1365-034D-B4E3-8A9788F44A4B}">
      <dgm:prSet/>
      <dgm:spPr/>
      <dgm:t>
        <a:bodyPr/>
        <a:lstStyle/>
        <a:p>
          <a:endParaRPr lang="en-US"/>
        </a:p>
      </dgm:t>
    </dgm:pt>
    <dgm:pt modelId="{C27136D1-F9F8-8A4E-BCF7-0B2B3C036953}">
      <dgm:prSet phldrT="[Text]"/>
      <dgm:spPr/>
      <dgm:t>
        <a:bodyPr/>
        <a:lstStyle/>
        <a:p>
          <a:r>
            <a:rPr lang="en-US" dirty="0" smtClean="0"/>
            <a:t>Instant access to cash</a:t>
          </a:r>
          <a:endParaRPr lang="en-US" dirty="0"/>
        </a:p>
      </dgm:t>
    </dgm:pt>
    <dgm:pt modelId="{0BDFFF4D-735F-464C-829E-17AD6FA1881D}" type="parTrans" cxnId="{721B0B32-EF1D-6549-B79A-590338299BD3}">
      <dgm:prSet/>
      <dgm:spPr/>
      <dgm:t>
        <a:bodyPr/>
        <a:lstStyle/>
        <a:p>
          <a:endParaRPr lang="en-US"/>
        </a:p>
      </dgm:t>
    </dgm:pt>
    <dgm:pt modelId="{27D4375B-92B2-B349-9FDF-0E446ED03613}" type="sibTrans" cxnId="{721B0B32-EF1D-6549-B79A-590338299BD3}">
      <dgm:prSet/>
      <dgm:spPr/>
      <dgm:t>
        <a:bodyPr/>
        <a:lstStyle/>
        <a:p>
          <a:endParaRPr lang="en-US"/>
        </a:p>
      </dgm:t>
    </dgm:pt>
    <dgm:pt modelId="{F4DEF1DF-57D3-DA48-8FD5-0367AD235E93}">
      <dgm:prSet phldrT="[Text]"/>
      <dgm:spPr/>
      <dgm:t>
        <a:bodyPr/>
        <a:lstStyle/>
        <a:p>
          <a:r>
            <a:rPr lang="en-US" dirty="0" smtClean="0"/>
            <a:t>Line of credit in local currency</a:t>
          </a:r>
          <a:endParaRPr lang="en-US" dirty="0"/>
        </a:p>
      </dgm:t>
    </dgm:pt>
    <dgm:pt modelId="{A2EEE70D-9519-464D-AB9F-C29B88DE4FF5}" type="parTrans" cxnId="{53CE1BA5-2081-1A46-B099-87DFB8842FC8}">
      <dgm:prSet/>
      <dgm:spPr/>
      <dgm:t>
        <a:bodyPr/>
        <a:lstStyle/>
        <a:p>
          <a:endParaRPr lang="en-US"/>
        </a:p>
      </dgm:t>
    </dgm:pt>
    <dgm:pt modelId="{CC2BEFAF-C36B-5C4B-A401-D62F01AA7CCE}" type="sibTrans" cxnId="{53CE1BA5-2081-1A46-B099-87DFB8842FC8}">
      <dgm:prSet/>
      <dgm:spPr/>
      <dgm:t>
        <a:bodyPr/>
        <a:lstStyle/>
        <a:p>
          <a:endParaRPr lang="en-US"/>
        </a:p>
      </dgm:t>
    </dgm:pt>
    <dgm:pt modelId="{0913E080-D4E4-E141-9C6A-F46DD073BDB0}" type="pres">
      <dgm:prSet presAssocID="{5B6CD7D9-D59B-7044-ABE7-5A8999B338B4}" presName="Name0" presStyleCnt="0">
        <dgm:presLayoutVars>
          <dgm:dir/>
          <dgm:animLvl val="lvl"/>
          <dgm:resizeHandles val="exact"/>
        </dgm:presLayoutVars>
      </dgm:prSet>
      <dgm:spPr/>
    </dgm:pt>
    <dgm:pt modelId="{8036008A-FDC5-774B-9FEA-5AED02D58D89}" type="pres">
      <dgm:prSet presAssocID="{F6535C54-90C2-B142-8DAE-7EBC3AF70F9A}" presName="vertFlow" presStyleCnt="0"/>
      <dgm:spPr/>
    </dgm:pt>
    <dgm:pt modelId="{372BDA14-499A-B949-9B9E-4041D2611223}" type="pres">
      <dgm:prSet presAssocID="{F6535C54-90C2-B142-8DAE-7EBC3AF70F9A}" presName="header" presStyleLbl="node1" presStyleIdx="0" presStyleCnt="2"/>
      <dgm:spPr/>
    </dgm:pt>
    <dgm:pt modelId="{733DA567-A8C7-9641-8996-4E4F9DD866BA}" type="pres">
      <dgm:prSet presAssocID="{841E3E8E-00C6-AD45-A196-0ADDA27481BF}" presName="parTrans" presStyleLbl="sibTrans2D1" presStyleIdx="0" presStyleCnt="6"/>
      <dgm:spPr/>
    </dgm:pt>
    <dgm:pt modelId="{67D5AA99-A7DA-A849-80A0-30DF53718D74}" type="pres">
      <dgm:prSet presAssocID="{A3A57973-9ADD-024E-8ADD-2E84065D7C94}" presName="child" presStyleLbl="alignAccFollowNode1" presStyleIdx="0" presStyleCnt="6">
        <dgm:presLayoutVars>
          <dgm:chMax val="0"/>
          <dgm:bulletEnabled val="1"/>
        </dgm:presLayoutVars>
      </dgm:prSet>
      <dgm:spPr/>
    </dgm:pt>
    <dgm:pt modelId="{7F810F13-C732-7245-B6CF-5D0449D2F947}" type="pres">
      <dgm:prSet presAssocID="{404B9C98-2A90-294E-80DA-4D6679A38A6D}" presName="sibTrans" presStyleLbl="sibTrans2D1" presStyleIdx="1" presStyleCnt="6"/>
      <dgm:spPr/>
    </dgm:pt>
    <dgm:pt modelId="{A3D196C0-7CBB-074F-88B6-D985F56DF226}" type="pres">
      <dgm:prSet presAssocID="{3841C0AA-2E39-A34F-868F-FF604E7F6768}" presName="child" presStyleLbl="alignAccFollow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158971-970C-A44B-9E84-E11A7F311A2D}" type="pres">
      <dgm:prSet presAssocID="{757404FF-0C50-7841-8ADB-A5A959748D68}" presName="sibTrans" presStyleLbl="sibTrans2D1" presStyleIdx="2" presStyleCnt="6"/>
      <dgm:spPr/>
    </dgm:pt>
    <dgm:pt modelId="{9A17E4BC-5223-EE46-ABEA-7A1BBEFAFD58}" type="pres">
      <dgm:prSet presAssocID="{1E878BE8-629D-444B-BA04-B86D77860847}" presName="child" presStyleLbl="alignAccFollowNode1" presStyleIdx="2" presStyleCnt="6">
        <dgm:presLayoutVars>
          <dgm:chMax val="0"/>
          <dgm:bulletEnabled val="1"/>
        </dgm:presLayoutVars>
      </dgm:prSet>
      <dgm:spPr/>
    </dgm:pt>
    <dgm:pt modelId="{3CE36B27-632C-7D49-AF60-393FB2B63279}" type="pres">
      <dgm:prSet presAssocID="{F6535C54-90C2-B142-8DAE-7EBC3AF70F9A}" presName="hSp" presStyleCnt="0"/>
      <dgm:spPr/>
    </dgm:pt>
    <dgm:pt modelId="{3D9081E5-847A-C049-98C4-DEA47E267721}" type="pres">
      <dgm:prSet presAssocID="{BBB3A12B-19E8-2E40-BE03-094839AD7342}" presName="vertFlow" presStyleCnt="0"/>
      <dgm:spPr/>
    </dgm:pt>
    <dgm:pt modelId="{44DDA275-DF7A-4B40-9FFA-4D33B2BF30EE}" type="pres">
      <dgm:prSet presAssocID="{BBB3A12B-19E8-2E40-BE03-094839AD7342}" presName="header" presStyleLbl="node1" presStyleIdx="1" presStyleCnt="2"/>
      <dgm:spPr/>
    </dgm:pt>
    <dgm:pt modelId="{38D9EDA2-8A4C-094E-B6E9-5CBF4743FFC3}" type="pres">
      <dgm:prSet presAssocID="{DCA4F505-EBA8-2343-9BB0-FC2DB5F5C0A1}" presName="parTrans" presStyleLbl="sibTrans2D1" presStyleIdx="3" presStyleCnt="6"/>
      <dgm:spPr/>
    </dgm:pt>
    <dgm:pt modelId="{7155625A-3E57-9242-9C1A-0748DE7B55D1}" type="pres">
      <dgm:prSet presAssocID="{A8275DAD-0E81-AD41-AE46-0C019692EEAB}" presName="child" presStyleLbl="alignAccFollow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8DFC15-AC96-B24E-BFE3-0130E1589FB6}" type="pres">
      <dgm:prSet presAssocID="{1C8E6BF3-3988-9D44-B35A-296C67B6F62A}" presName="sibTrans" presStyleLbl="sibTrans2D1" presStyleIdx="4" presStyleCnt="6"/>
      <dgm:spPr/>
    </dgm:pt>
    <dgm:pt modelId="{610E9E95-1270-3D4F-8405-58C3BFB1ECCB}" type="pres">
      <dgm:prSet presAssocID="{C27136D1-F9F8-8A4E-BCF7-0B2B3C036953}" presName="child" presStyleLbl="alignAccFollowNode1" presStyleIdx="4" presStyleCnt="6">
        <dgm:presLayoutVars>
          <dgm:chMax val="0"/>
          <dgm:bulletEnabled val="1"/>
        </dgm:presLayoutVars>
      </dgm:prSet>
      <dgm:spPr/>
    </dgm:pt>
    <dgm:pt modelId="{8406348F-0541-0B41-AA00-AAC9A7ACD978}" type="pres">
      <dgm:prSet presAssocID="{27D4375B-92B2-B349-9FDF-0E446ED03613}" presName="sibTrans" presStyleLbl="sibTrans2D1" presStyleIdx="5" presStyleCnt="6"/>
      <dgm:spPr/>
    </dgm:pt>
    <dgm:pt modelId="{AD787C0D-93E1-424E-A101-D0C7486FF24D}" type="pres">
      <dgm:prSet presAssocID="{F4DEF1DF-57D3-DA48-8FD5-0367AD235E93}" presName="child" presStyleLbl="alignAccFollow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72042C4-1365-034D-B4E3-8A9788F44A4B}" srcId="{BBB3A12B-19E8-2E40-BE03-094839AD7342}" destId="{A8275DAD-0E81-AD41-AE46-0C019692EEAB}" srcOrd="0" destOrd="0" parTransId="{DCA4F505-EBA8-2343-9BB0-FC2DB5F5C0A1}" sibTransId="{1C8E6BF3-3988-9D44-B35A-296C67B6F62A}"/>
    <dgm:cxn modelId="{6322C28B-68BA-5C47-9873-F4CDD50A3EF2}" type="presOf" srcId="{C27136D1-F9F8-8A4E-BCF7-0B2B3C036953}" destId="{610E9E95-1270-3D4F-8405-58C3BFB1ECCB}" srcOrd="0" destOrd="0" presId="urn:microsoft.com/office/officeart/2005/8/layout/lProcess1"/>
    <dgm:cxn modelId="{04FE3FB4-40DB-9341-9796-172CB306B94F}" srcId="{5B6CD7D9-D59B-7044-ABE7-5A8999B338B4}" destId="{BBB3A12B-19E8-2E40-BE03-094839AD7342}" srcOrd="1" destOrd="0" parTransId="{492B4E1B-586E-0B45-94BF-5D79B990C110}" sibTransId="{C1C91F12-EDBE-E442-8140-E3F5716AA7DD}"/>
    <dgm:cxn modelId="{7D594ACF-10D3-184A-8B0A-4785A93B6EC8}" srcId="{5B6CD7D9-D59B-7044-ABE7-5A8999B338B4}" destId="{F6535C54-90C2-B142-8DAE-7EBC3AF70F9A}" srcOrd="0" destOrd="0" parTransId="{7AD50B7B-E881-574D-8B09-DA12245441C5}" sibTransId="{E54367CE-FCAA-3B41-828F-7DB77E91B051}"/>
    <dgm:cxn modelId="{9016543D-636A-5E43-B750-21FF2E0D1BA0}" type="presOf" srcId="{F6535C54-90C2-B142-8DAE-7EBC3AF70F9A}" destId="{372BDA14-499A-B949-9B9E-4041D2611223}" srcOrd="0" destOrd="0" presId="urn:microsoft.com/office/officeart/2005/8/layout/lProcess1"/>
    <dgm:cxn modelId="{E2575A53-7301-E44F-8D10-C2FFA3115265}" type="presOf" srcId="{A8275DAD-0E81-AD41-AE46-0C019692EEAB}" destId="{7155625A-3E57-9242-9C1A-0748DE7B55D1}" srcOrd="0" destOrd="0" presId="urn:microsoft.com/office/officeart/2005/8/layout/lProcess1"/>
    <dgm:cxn modelId="{03EFB62F-E2C9-6648-8513-CDEEEFEAF97B}" srcId="{F6535C54-90C2-B142-8DAE-7EBC3AF70F9A}" destId="{A3A57973-9ADD-024E-8ADD-2E84065D7C94}" srcOrd="0" destOrd="0" parTransId="{841E3E8E-00C6-AD45-A196-0ADDA27481BF}" sibTransId="{404B9C98-2A90-294E-80DA-4D6679A38A6D}"/>
    <dgm:cxn modelId="{B79AC4DD-410C-B743-A014-B29F22F9C265}" type="presOf" srcId="{404B9C98-2A90-294E-80DA-4D6679A38A6D}" destId="{7F810F13-C732-7245-B6CF-5D0449D2F947}" srcOrd="0" destOrd="0" presId="urn:microsoft.com/office/officeart/2005/8/layout/lProcess1"/>
    <dgm:cxn modelId="{7A6E734A-3578-2B46-8BDA-764B56D998EA}" type="presOf" srcId="{3841C0AA-2E39-A34F-868F-FF604E7F6768}" destId="{A3D196C0-7CBB-074F-88B6-D985F56DF226}" srcOrd="0" destOrd="0" presId="urn:microsoft.com/office/officeart/2005/8/layout/lProcess1"/>
    <dgm:cxn modelId="{87102A5D-F2C8-CB41-84BF-66112D133365}" type="presOf" srcId="{1E878BE8-629D-444B-BA04-B86D77860847}" destId="{9A17E4BC-5223-EE46-ABEA-7A1BBEFAFD58}" srcOrd="0" destOrd="0" presId="urn:microsoft.com/office/officeart/2005/8/layout/lProcess1"/>
    <dgm:cxn modelId="{3D1CDCC9-11FB-1E48-B40A-1D198376611D}" type="presOf" srcId="{1C8E6BF3-3988-9D44-B35A-296C67B6F62A}" destId="{9D8DFC15-AC96-B24E-BFE3-0130E1589FB6}" srcOrd="0" destOrd="0" presId="urn:microsoft.com/office/officeart/2005/8/layout/lProcess1"/>
    <dgm:cxn modelId="{4E3AB3B2-2266-C145-9A29-65302A25FF3B}" type="presOf" srcId="{A3A57973-9ADD-024E-8ADD-2E84065D7C94}" destId="{67D5AA99-A7DA-A849-80A0-30DF53718D74}" srcOrd="0" destOrd="0" presId="urn:microsoft.com/office/officeart/2005/8/layout/lProcess1"/>
    <dgm:cxn modelId="{BB8C8F0D-F620-BB49-B000-15283B3DC8FB}" type="presOf" srcId="{DCA4F505-EBA8-2343-9BB0-FC2DB5F5C0A1}" destId="{38D9EDA2-8A4C-094E-B6E9-5CBF4743FFC3}" srcOrd="0" destOrd="0" presId="urn:microsoft.com/office/officeart/2005/8/layout/lProcess1"/>
    <dgm:cxn modelId="{C8D945B8-F1D4-124A-9450-49AE6E969B8A}" srcId="{F6535C54-90C2-B142-8DAE-7EBC3AF70F9A}" destId="{3841C0AA-2E39-A34F-868F-FF604E7F6768}" srcOrd="1" destOrd="0" parTransId="{2AD91FA0-4216-0B46-8BA5-4A7550398AD8}" sibTransId="{757404FF-0C50-7841-8ADB-A5A959748D68}"/>
    <dgm:cxn modelId="{721B0B32-EF1D-6549-B79A-590338299BD3}" srcId="{BBB3A12B-19E8-2E40-BE03-094839AD7342}" destId="{C27136D1-F9F8-8A4E-BCF7-0B2B3C036953}" srcOrd="1" destOrd="0" parTransId="{0BDFFF4D-735F-464C-829E-17AD6FA1881D}" sibTransId="{27D4375B-92B2-B349-9FDF-0E446ED03613}"/>
    <dgm:cxn modelId="{EFF736AA-0D98-DD4E-801B-2CDD049F9535}" type="presOf" srcId="{757404FF-0C50-7841-8ADB-A5A959748D68}" destId="{94158971-970C-A44B-9E84-E11A7F311A2D}" srcOrd="0" destOrd="0" presId="urn:microsoft.com/office/officeart/2005/8/layout/lProcess1"/>
    <dgm:cxn modelId="{426DC150-914D-D142-BCA0-8754EA35DAC9}" type="presOf" srcId="{BBB3A12B-19E8-2E40-BE03-094839AD7342}" destId="{44DDA275-DF7A-4B40-9FFA-4D33B2BF30EE}" srcOrd="0" destOrd="0" presId="urn:microsoft.com/office/officeart/2005/8/layout/lProcess1"/>
    <dgm:cxn modelId="{53CE1BA5-2081-1A46-B099-87DFB8842FC8}" srcId="{BBB3A12B-19E8-2E40-BE03-094839AD7342}" destId="{F4DEF1DF-57D3-DA48-8FD5-0367AD235E93}" srcOrd="2" destOrd="0" parTransId="{A2EEE70D-9519-464D-AB9F-C29B88DE4FF5}" sibTransId="{CC2BEFAF-C36B-5C4B-A401-D62F01AA7CCE}"/>
    <dgm:cxn modelId="{E5939C7F-D021-014F-A893-C54B85243250}" type="presOf" srcId="{27D4375B-92B2-B349-9FDF-0E446ED03613}" destId="{8406348F-0541-0B41-AA00-AAC9A7ACD978}" srcOrd="0" destOrd="0" presId="urn:microsoft.com/office/officeart/2005/8/layout/lProcess1"/>
    <dgm:cxn modelId="{205CD029-65F2-174B-9AEC-9AD94FA4683E}" srcId="{F6535C54-90C2-B142-8DAE-7EBC3AF70F9A}" destId="{1E878BE8-629D-444B-BA04-B86D77860847}" srcOrd="2" destOrd="0" parTransId="{9709817F-211B-934A-8A1A-E23001447856}" sibTransId="{74C8DB5D-D714-9B4C-9283-6D11BE04983B}"/>
    <dgm:cxn modelId="{AD76DDB6-9366-8442-B19A-79035EA14FAD}" type="presOf" srcId="{5B6CD7D9-D59B-7044-ABE7-5A8999B338B4}" destId="{0913E080-D4E4-E141-9C6A-F46DD073BDB0}" srcOrd="0" destOrd="0" presId="urn:microsoft.com/office/officeart/2005/8/layout/lProcess1"/>
    <dgm:cxn modelId="{884965F9-7F31-E843-BC15-E801191AC2C4}" type="presOf" srcId="{F4DEF1DF-57D3-DA48-8FD5-0367AD235E93}" destId="{AD787C0D-93E1-424E-A101-D0C7486FF24D}" srcOrd="0" destOrd="0" presId="urn:microsoft.com/office/officeart/2005/8/layout/lProcess1"/>
    <dgm:cxn modelId="{7ADED2C7-2D83-EE42-A976-E661D108DE78}" type="presOf" srcId="{841E3E8E-00C6-AD45-A196-0ADDA27481BF}" destId="{733DA567-A8C7-9641-8996-4E4F9DD866BA}" srcOrd="0" destOrd="0" presId="urn:microsoft.com/office/officeart/2005/8/layout/lProcess1"/>
    <dgm:cxn modelId="{1556E2D6-264F-B14A-A089-64174B246108}" type="presParOf" srcId="{0913E080-D4E4-E141-9C6A-F46DD073BDB0}" destId="{8036008A-FDC5-774B-9FEA-5AED02D58D89}" srcOrd="0" destOrd="0" presId="urn:microsoft.com/office/officeart/2005/8/layout/lProcess1"/>
    <dgm:cxn modelId="{450B9D84-1E6D-044C-9BCF-ADA7CC119915}" type="presParOf" srcId="{8036008A-FDC5-774B-9FEA-5AED02D58D89}" destId="{372BDA14-499A-B949-9B9E-4041D2611223}" srcOrd="0" destOrd="0" presId="urn:microsoft.com/office/officeart/2005/8/layout/lProcess1"/>
    <dgm:cxn modelId="{9471E26E-8A48-E74B-8CC3-9477BF3D2CA3}" type="presParOf" srcId="{8036008A-FDC5-774B-9FEA-5AED02D58D89}" destId="{733DA567-A8C7-9641-8996-4E4F9DD866BA}" srcOrd="1" destOrd="0" presId="urn:microsoft.com/office/officeart/2005/8/layout/lProcess1"/>
    <dgm:cxn modelId="{1AE520D2-6884-C24E-968D-1233785DC380}" type="presParOf" srcId="{8036008A-FDC5-774B-9FEA-5AED02D58D89}" destId="{67D5AA99-A7DA-A849-80A0-30DF53718D74}" srcOrd="2" destOrd="0" presId="urn:microsoft.com/office/officeart/2005/8/layout/lProcess1"/>
    <dgm:cxn modelId="{7D2B3A6C-16B1-9146-827F-F262D455A4A6}" type="presParOf" srcId="{8036008A-FDC5-774B-9FEA-5AED02D58D89}" destId="{7F810F13-C732-7245-B6CF-5D0449D2F947}" srcOrd="3" destOrd="0" presId="urn:microsoft.com/office/officeart/2005/8/layout/lProcess1"/>
    <dgm:cxn modelId="{BEEB17FC-016B-FA41-9196-0C0D6DD1FFFF}" type="presParOf" srcId="{8036008A-FDC5-774B-9FEA-5AED02D58D89}" destId="{A3D196C0-7CBB-074F-88B6-D985F56DF226}" srcOrd="4" destOrd="0" presId="urn:microsoft.com/office/officeart/2005/8/layout/lProcess1"/>
    <dgm:cxn modelId="{94746BF5-48F1-4C4C-8DE4-1D1E0EBF3713}" type="presParOf" srcId="{8036008A-FDC5-774B-9FEA-5AED02D58D89}" destId="{94158971-970C-A44B-9E84-E11A7F311A2D}" srcOrd="5" destOrd="0" presId="urn:microsoft.com/office/officeart/2005/8/layout/lProcess1"/>
    <dgm:cxn modelId="{8FC76EE4-9EAA-314E-A9D9-3C3779AFF107}" type="presParOf" srcId="{8036008A-FDC5-774B-9FEA-5AED02D58D89}" destId="{9A17E4BC-5223-EE46-ABEA-7A1BBEFAFD58}" srcOrd="6" destOrd="0" presId="urn:microsoft.com/office/officeart/2005/8/layout/lProcess1"/>
    <dgm:cxn modelId="{B8DCB82F-8C7D-504A-8B45-B81C4841464C}" type="presParOf" srcId="{0913E080-D4E4-E141-9C6A-F46DD073BDB0}" destId="{3CE36B27-632C-7D49-AF60-393FB2B63279}" srcOrd="1" destOrd="0" presId="urn:microsoft.com/office/officeart/2005/8/layout/lProcess1"/>
    <dgm:cxn modelId="{F5451132-9586-4141-B5C1-F1C691A06209}" type="presParOf" srcId="{0913E080-D4E4-E141-9C6A-F46DD073BDB0}" destId="{3D9081E5-847A-C049-98C4-DEA47E267721}" srcOrd="2" destOrd="0" presId="urn:microsoft.com/office/officeart/2005/8/layout/lProcess1"/>
    <dgm:cxn modelId="{142B9614-3A3B-6547-B31A-D95FB9789AA5}" type="presParOf" srcId="{3D9081E5-847A-C049-98C4-DEA47E267721}" destId="{44DDA275-DF7A-4B40-9FFA-4D33B2BF30EE}" srcOrd="0" destOrd="0" presId="urn:microsoft.com/office/officeart/2005/8/layout/lProcess1"/>
    <dgm:cxn modelId="{C22E4284-7CAC-134E-A2C4-EA3640B772A1}" type="presParOf" srcId="{3D9081E5-847A-C049-98C4-DEA47E267721}" destId="{38D9EDA2-8A4C-094E-B6E9-5CBF4743FFC3}" srcOrd="1" destOrd="0" presId="urn:microsoft.com/office/officeart/2005/8/layout/lProcess1"/>
    <dgm:cxn modelId="{68664E63-BA7E-B84E-8EA3-9C1F782C3026}" type="presParOf" srcId="{3D9081E5-847A-C049-98C4-DEA47E267721}" destId="{7155625A-3E57-9242-9C1A-0748DE7B55D1}" srcOrd="2" destOrd="0" presId="urn:microsoft.com/office/officeart/2005/8/layout/lProcess1"/>
    <dgm:cxn modelId="{E0FA484F-91E2-4A42-B65D-A255BB797C7F}" type="presParOf" srcId="{3D9081E5-847A-C049-98C4-DEA47E267721}" destId="{9D8DFC15-AC96-B24E-BFE3-0130E1589FB6}" srcOrd="3" destOrd="0" presId="urn:microsoft.com/office/officeart/2005/8/layout/lProcess1"/>
    <dgm:cxn modelId="{43CF74EF-BA03-024D-9E59-8525CDB2935F}" type="presParOf" srcId="{3D9081E5-847A-C049-98C4-DEA47E267721}" destId="{610E9E95-1270-3D4F-8405-58C3BFB1ECCB}" srcOrd="4" destOrd="0" presId="urn:microsoft.com/office/officeart/2005/8/layout/lProcess1"/>
    <dgm:cxn modelId="{FF989614-2200-DE43-AF6C-55E7165CCB39}" type="presParOf" srcId="{3D9081E5-847A-C049-98C4-DEA47E267721}" destId="{8406348F-0541-0B41-AA00-AAC9A7ACD978}" srcOrd="5" destOrd="0" presId="urn:microsoft.com/office/officeart/2005/8/layout/lProcess1"/>
    <dgm:cxn modelId="{CB34D81E-A09F-524B-AB2D-0DA75343F48E}" type="presParOf" srcId="{3D9081E5-847A-C049-98C4-DEA47E267721}" destId="{AD787C0D-93E1-424E-A101-D0C7486FF24D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96B38E0-E280-5B41-94D3-DA18C2ABD49B}" type="doc">
      <dgm:prSet loTypeId="urn:microsoft.com/office/officeart/2005/8/layout/vList4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5F7501C4-8E2B-D345-99D6-2E329BDF737C}">
      <dgm:prSet phldrT="[Text]"/>
      <dgm:spPr/>
      <dgm:t>
        <a:bodyPr/>
        <a:lstStyle/>
        <a:p>
          <a:r>
            <a:rPr lang="en-US" dirty="0" smtClean="0"/>
            <a:t>Organic Channels</a:t>
          </a:r>
          <a:endParaRPr lang="en-US" dirty="0"/>
        </a:p>
      </dgm:t>
    </dgm:pt>
    <dgm:pt modelId="{5750D301-8E5E-0148-94DC-70150FE43561}" type="parTrans" cxnId="{20E21424-404F-1947-9E97-6B3BF2059FB2}">
      <dgm:prSet/>
      <dgm:spPr/>
      <dgm:t>
        <a:bodyPr/>
        <a:lstStyle/>
        <a:p>
          <a:endParaRPr lang="en-US"/>
        </a:p>
      </dgm:t>
    </dgm:pt>
    <dgm:pt modelId="{EA2C25C6-8A4A-3C4C-A67C-12F8A75B69FC}" type="sibTrans" cxnId="{20E21424-404F-1947-9E97-6B3BF2059FB2}">
      <dgm:prSet/>
      <dgm:spPr/>
      <dgm:t>
        <a:bodyPr/>
        <a:lstStyle/>
        <a:p>
          <a:endParaRPr lang="en-US"/>
        </a:p>
      </dgm:t>
    </dgm:pt>
    <dgm:pt modelId="{655A2D5A-5225-C540-A7B7-54FD220EFB90}">
      <dgm:prSet phldrT="[Text]"/>
      <dgm:spPr/>
      <dgm:t>
        <a:bodyPr/>
        <a:lstStyle/>
        <a:p>
          <a:r>
            <a:rPr lang="en-US" dirty="0" smtClean="0"/>
            <a:t>Online marketing</a:t>
          </a:r>
          <a:endParaRPr lang="en-US" dirty="0"/>
        </a:p>
      </dgm:t>
    </dgm:pt>
    <dgm:pt modelId="{7D491129-1DAA-7F4A-8F10-1B0DE485A71F}" type="parTrans" cxnId="{B95261D5-7B8E-2346-A4C0-7967095E83EA}">
      <dgm:prSet/>
      <dgm:spPr/>
      <dgm:t>
        <a:bodyPr/>
        <a:lstStyle/>
        <a:p>
          <a:endParaRPr lang="en-US"/>
        </a:p>
      </dgm:t>
    </dgm:pt>
    <dgm:pt modelId="{2BCF9A46-AE7D-DB4A-B573-9F6199D52CA4}" type="sibTrans" cxnId="{B95261D5-7B8E-2346-A4C0-7967095E83EA}">
      <dgm:prSet/>
      <dgm:spPr/>
      <dgm:t>
        <a:bodyPr/>
        <a:lstStyle/>
        <a:p>
          <a:endParaRPr lang="en-US"/>
        </a:p>
      </dgm:t>
    </dgm:pt>
    <dgm:pt modelId="{45A7B805-64BB-FB4C-890D-615913E642AE}">
      <dgm:prSet phldrT="[Text]"/>
      <dgm:spPr/>
      <dgm:t>
        <a:bodyPr/>
        <a:lstStyle/>
        <a:p>
          <a:r>
            <a:rPr lang="en-US" dirty="0" smtClean="0"/>
            <a:t>Social Media</a:t>
          </a:r>
          <a:endParaRPr lang="en-US" dirty="0"/>
        </a:p>
      </dgm:t>
    </dgm:pt>
    <dgm:pt modelId="{548CA8A1-FCCD-E546-910A-826DC9732F39}" type="parTrans" cxnId="{2A722077-C798-D84F-A26B-39CB9D104E84}">
      <dgm:prSet/>
      <dgm:spPr/>
      <dgm:t>
        <a:bodyPr/>
        <a:lstStyle/>
        <a:p>
          <a:endParaRPr lang="en-US"/>
        </a:p>
      </dgm:t>
    </dgm:pt>
    <dgm:pt modelId="{B7EDE05E-2653-0F48-A4FA-5B1D64B7DFAD}" type="sibTrans" cxnId="{2A722077-C798-D84F-A26B-39CB9D104E84}">
      <dgm:prSet/>
      <dgm:spPr/>
      <dgm:t>
        <a:bodyPr/>
        <a:lstStyle/>
        <a:p>
          <a:endParaRPr lang="en-US"/>
        </a:p>
      </dgm:t>
    </dgm:pt>
    <dgm:pt modelId="{E045411E-7D1A-164A-9588-01352348B739}">
      <dgm:prSet phldrT="[Text]"/>
      <dgm:spPr/>
      <dgm:t>
        <a:bodyPr/>
        <a:lstStyle/>
        <a:p>
          <a:r>
            <a:rPr lang="en-US" dirty="0" smtClean="0"/>
            <a:t>Digital Wallets</a:t>
          </a:r>
          <a:endParaRPr lang="en-US" dirty="0"/>
        </a:p>
      </dgm:t>
    </dgm:pt>
    <dgm:pt modelId="{A43E9E58-27A0-D54F-8FB6-2DD22AAC62DD}" type="parTrans" cxnId="{1FC5A26B-E5C2-F949-B013-87C6C83C80E9}">
      <dgm:prSet/>
      <dgm:spPr/>
      <dgm:t>
        <a:bodyPr/>
        <a:lstStyle/>
        <a:p>
          <a:endParaRPr lang="en-US"/>
        </a:p>
      </dgm:t>
    </dgm:pt>
    <dgm:pt modelId="{3DE7A15F-11E1-A142-8EA9-93FEA3800604}" type="sibTrans" cxnId="{1FC5A26B-E5C2-F949-B013-87C6C83C80E9}">
      <dgm:prSet/>
      <dgm:spPr/>
      <dgm:t>
        <a:bodyPr/>
        <a:lstStyle/>
        <a:p>
          <a:endParaRPr lang="en-US"/>
        </a:p>
      </dgm:t>
    </dgm:pt>
    <dgm:pt modelId="{E6039AF3-5F76-0144-A3DD-CEA38AC15EFB}">
      <dgm:prSet phldrT="[Text]"/>
      <dgm:spPr/>
      <dgm:t>
        <a:bodyPr/>
        <a:lstStyle/>
        <a:p>
          <a:r>
            <a:rPr lang="en-US" dirty="0" smtClean="0"/>
            <a:t>API Integration</a:t>
          </a:r>
          <a:endParaRPr lang="en-US" dirty="0"/>
        </a:p>
      </dgm:t>
    </dgm:pt>
    <dgm:pt modelId="{ED991E48-376B-CF46-BF92-6E0243493C0E}" type="parTrans" cxnId="{028EC540-AC6C-9547-97BB-A1BF0EA22DBD}">
      <dgm:prSet/>
      <dgm:spPr/>
      <dgm:t>
        <a:bodyPr/>
        <a:lstStyle/>
        <a:p>
          <a:endParaRPr lang="en-US"/>
        </a:p>
      </dgm:t>
    </dgm:pt>
    <dgm:pt modelId="{F488F5A8-A299-CC4E-9F91-F2FD8FF9F2B1}" type="sibTrans" cxnId="{028EC540-AC6C-9547-97BB-A1BF0EA22DBD}">
      <dgm:prSet/>
      <dgm:spPr/>
      <dgm:t>
        <a:bodyPr/>
        <a:lstStyle/>
        <a:p>
          <a:endParaRPr lang="en-US"/>
        </a:p>
      </dgm:t>
    </dgm:pt>
    <dgm:pt modelId="{22DAB534-667D-514B-8511-A540736DBC54}">
      <dgm:prSet phldrT="[Text]"/>
      <dgm:spPr/>
      <dgm:t>
        <a:bodyPr/>
        <a:lstStyle/>
        <a:p>
          <a:r>
            <a:rPr lang="en-US" dirty="0" err="1" smtClean="0"/>
            <a:t>Xapo</a:t>
          </a:r>
          <a:endParaRPr lang="en-US" dirty="0"/>
        </a:p>
      </dgm:t>
    </dgm:pt>
    <dgm:pt modelId="{FE2D3C2B-89F0-DB44-AD88-2C2E45FB73E0}" type="parTrans" cxnId="{A9E67B95-F558-154D-BDDD-3D59AF75EC33}">
      <dgm:prSet/>
      <dgm:spPr/>
      <dgm:t>
        <a:bodyPr/>
        <a:lstStyle/>
        <a:p>
          <a:endParaRPr lang="en-US"/>
        </a:p>
      </dgm:t>
    </dgm:pt>
    <dgm:pt modelId="{94A7108C-6632-C246-9CBD-3CEA885B38D0}" type="sibTrans" cxnId="{A9E67B95-F558-154D-BDDD-3D59AF75EC33}">
      <dgm:prSet/>
      <dgm:spPr/>
      <dgm:t>
        <a:bodyPr/>
        <a:lstStyle/>
        <a:p>
          <a:endParaRPr lang="en-US"/>
        </a:p>
      </dgm:t>
    </dgm:pt>
    <dgm:pt modelId="{B0527870-534C-FE41-9CD0-EDF3FECBE386}">
      <dgm:prSet phldrT="[Text]"/>
      <dgm:spPr/>
      <dgm:t>
        <a:bodyPr/>
        <a:lstStyle/>
        <a:p>
          <a:r>
            <a:rPr lang="en-US" dirty="0" smtClean="0"/>
            <a:t>Crypto Exchanges</a:t>
          </a:r>
          <a:endParaRPr lang="en-US" dirty="0"/>
        </a:p>
      </dgm:t>
    </dgm:pt>
    <dgm:pt modelId="{9E994B8B-6DD0-A14B-9727-9C060416A013}" type="parTrans" cxnId="{50E7A108-CAE7-F74F-89CC-26E7506BD93E}">
      <dgm:prSet/>
      <dgm:spPr/>
      <dgm:t>
        <a:bodyPr/>
        <a:lstStyle/>
        <a:p>
          <a:endParaRPr lang="en-US"/>
        </a:p>
      </dgm:t>
    </dgm:pt>
    <dgm:pt modelId="{26069B95-29F4-B740-8249-E54158B842A1}" type="sibTrans" cxnId="{50E7A108-CAE7-F74F-89CC-26E7506BD93E}">
      <dgm:prSet/>
      <dgm:spPr/>
      <dgm:t>
        <a:bodyPr/>
        <a:lstStyle/>
        <a:p>
          <a:endParaRPr lang="en-US"/>
        </a:p>
      </dgm:t>
    </dgm:pt>
    <dgm:pt modelId="{AF0AC013-848E-EA46-A930-E3FFDD3B0643}">
      <dgm:prSet phldrT="[Text]"/>
      <dgm:spPr/>
      <dgm:t>
        <a:bodyPr/>
        <a:lstStyle/>
        <a:p>
          <a:r>
            <a:rPr lang="en-US" dirty="0" smtClean="0"/>
            <a:t>API Integration</a:t>
          </a:r>
          <a:endParaRPr lang="en-US" dirty="0"/>
        </a:p>
      </dgm:t>
    </dgm:pt>
    <dgm:pt modelId="{718DC723-351F-284E-8EDB-3714EE0E1077}" type="parTrans" cxnId="{907DCF1D-4628-8B43-A7D3-8DFEF239B444}">
      <dgm:prSet/>
      <dgm:spPr/>
      <dgm:t>
        <a:bodyPr/>
        <a:lstStyle/>
        <a:p>
          <a:endParaRPr lang="en-US"/>
        </a:p>
      </dgm:t>
    </dgm:pt>
    <dgm:pt modelId="{C841D335-90E9-684B-9F36-E935827183E6}" type="sibTrans" cxnId="{907DCF1D-4628-8B43-A7D3-8DFEF239B444}">
      <dgm:prSet/>
      <dgm:spPr/>
      <dgm:t>
        <a:bodyPr/>
        <a:lstStyle/>
        <a:p>
          <a:endParaRPr lang="en-US"/>
        </a:p>
      </dgm:t>
    </dgm:pt>
    <dgm:pt modelId="{3A4C02CB-B7F3-AF41-9461-B9396D5CB13E}">
      <dgm:prSet phldrT="[Text]"/>
      <dgm:spPr/>
      <dgm:t>
        <a:bodyPr/>
        <a:lstStyle/>
        <a:p>
          <a:r>
            <a:rPr lang="en-US" dirty="0" smtClean="0"/>
            <a:t>Kraken</a:t>
          </a:r>
          <a:endParaRPr lang="en-US" dirty="0"/>
        </a:p>
      </dgm:t>
    </dgm:pt>
    <dgm:pt modelId="{DD409F35-3256-774A-B5D3-302B98CB4BDF}" type="parTrans" cxnId="{89A2F8E2-72C7-1044-8976-E77378334850}">
      <dgm:prSet/>
      <dgm:spPr/>
      <dgm:t>
        <a:bodyPr/>
        <a:lstStyle/>
        <a:p>
          <a:endParaRPr lang="en-US"/>
        </a:p>
      </dgm:t>
    </dgm:pt>
    <dgm:pt modelId="{2BF9FB8F-CF1C-C24F-AA0F-338C1BB339BA}" type="sibTrans" cxnId="{89A2F8E2-72C7-1044-8976-E77378334850}">
      <dgm:prSet/>
      <dgm:spPr/>
      <dgm:t>
        <a:bodyPr/>
        <a:lstStyle/>
        <a:p>
          <a:endParaRPr lang="en-US"/>
        </a:p>
      </dgm:t>
    </dgm:pt>
    <dgm:pt modelId="{E2D0413D-7FC3-4940-80C2-D8535498C556}">
      <dgm:prSet phldrT="[Text]"/>
      <dgm:spPr/>
      <dgm:t>
        <a:bodyPr/>
        <a:lstStyle/>
        <a:p>
          <a:r>
            <a:rPr lang="en-US" dirty="0" err="1" smtClean="0"/>
            <a:t>Blockchain</a:t>
          </a:r>
          <a:endParaRPr lang="en-US" dirty="0"/>
        </a:p>
      </dgm:t>
    </dgm:pt>
    <dgm:pt modelId="{8C4C4E67-26C8-C643-B839-D6FBDCE0C6A5}" type="parTrans" cxnId="{50DD5E3F-6EAF-DB43-A526-31C23C12993B}">
      <dgm:prSet/>
      <dgm:spPr/>
      <dgm:t>
        <a:bodyPr/>
        <a:lstStyle/>
        <a:p>
          <a:endParaRPr lang="en-US"/>
        </a:p>
      </dgm:t>
    </dgm:pt>
    <dgm:pt modelId="{66959290-1148-AB4D-87C4-4AB499EB8FB4}" type="sibTrans" cxnId="{50DD5E3F-6EAF-DB43-A526-31C23C12993B}">
      <dgm:prSet/>
      <dgm:spPr/>
      <dgm:t>
        <a:bodyPr/>
        <a:lstStyle/>
        <a:p>
          <a:endParaRPr lang="en-US"/>
        </a:p>
      </dgm:t>
    </dgm:pt>
    <dgm:pt modelId="{024FC371-318C-D94D-8807-3A58FFEF49CC}">
      <dgm:prSet phldrT="[Text]"/>
      <dgm:spPr/>
      <dgm:t>
        <a:bodyPr/>
        <a:lstStyle/>
        <a:p>
          <a:r>
            <a:rPr lang="en-US" dirty="0" smtClean="0"/>
            <a:t>BTC</a:t>
          </a:r>
          <a:r>
            <a:rPr lang="en-US" dirty="0" smtClean="0"/>
            <a:t>-E</a:t>
          </a:r>
          <a:endParaRPr lang="en-US" dirty="0"/>
        </a:p>
      </dgm:t>
    </dgm:pt>
    <dgm:pt modelId="{79EED0DA-AB56-EA4F-87EF-05F0D0CF14E9}" type="parTrans" cxnId="{0555ACAA-EC48-F740-8B38-5ABC0BFF29FB}">
      <dgm:prSet/>
      <dgm:spPr/>
      <dgm:t>
        <a:bodyPr/>
        <a:lstStyle/>
        <a:p>
          <a:endParaRPr lang="en-US"/>
        </a:p>
      </dgm:t>
    </dgm:pt>
    <dgm:pt modelId="{B3E1C886-1AF5-C74F-858E-359D859B5716}" type="sibTrans" cxnId="{0555ACAA-EC48-F740-8B38-5ABC0BFF29FB}">
      <dgm:prSet/>
      <dgm:spPr/>
      <dgm:t>
        <a:bodyPr/>
        <a:lstStyle/>
        <a:p>
          <a:endParaRPr lang="en-US"/>
        </a:p>
      </dgm:t>
    </dgm:pt>
    <dgm:pt modelId="{E090D581-0D12-124D-800A-43158FD2ABAA}">
      <dgm:prSet phldrT="[Text]"/>
      <dgm:spPr/>
      <dgm:t>
        <a:bodyPr/>
        <a:lstStyle/>
        <a:p>
          <a:r>
            <a:rPr lang="en-US" dirty="0" smtClean="0"/>
            <a:t>Affiliate Programs</a:t>
          </a:r>
          <a:endParaRPr lang="en-US" dirty="0"/>
        </a:p>
      </dgm:t>
    </dgm:pt>
    <dgm:pt modelId="{F045A3DB-05E9-EF46-9EE4-FF76E01710D3}" type="parTrans" cxnId="{777EEFEA-D0E7-2545-AC77-B001931E9F42}">
      <dgm:prSet/>
      <dgm:spPr/>
      <dgm:t>
        <a:bodyPr/>
        <a:lstStyle/>
        <a:p>
          <a:endParaRPr lang="en-US"/>
        </a:p>
      </dgm:t>
    </dgm:pt>
    <dgm:pt modelId="{C3D23675-A4AA-244A-BDC0-C713F9A5ABCB}" type="sibTrans" cxnId="{777EEFEA-D0E7-2545-AC77-B001931E9F42}">
      <dgm:prSet/>
      <dgm:spPr/>
      <dgm:t>
        <a:bodyPr/>
        <a:lstStyle/>
        <a:p>
          <a:endParaRPr lang="en-US"/>
        </a:p>
      </dgm:t>
    </dgm:pt>
    <dgm:pt modelId="{3AA70592-E0C0-C440-BBF0-D7E27DA2C071}" type="pres">
      <dgm:prSet presAssocID="{796B38E0-E280-5B41-94D3-DA18C2ABD49B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7E7B202-220F-484C-A5EF-63618FAE1A18}" type="pres">
      <dgm:prSet presAssocID="{5F7501C4-8E2B-D345-99D6-2E329BDF737C}" presName="comp" presStyleCnt="0"/>
      <dgm:spPr/>
    </dgm:pt>
    <dgm:pt modelId="{8269C3CC-AA99-8444-A95A-43E5F742718F}" type="pres">
      <dgm:prSet presAssocID="{5F7501C4-8E2B-D345-99D6-2E329BDF737C}" presName="box" presStyleLbl="node1" presStyleIdx="0" presStyleCnt="3"/>
      <dgm:spPr/>
      <dgm:t>
        <a:bodyPr/>
        <a:lstStyle/>
        <a:p>
          <a:endParaRPr lang="en-US"/>
        </a:p>
      </dgm:t>
    </dgm:pt>
    <dgm:pt modelId="{9DF0BCAF-5DB1-0D41-8E5D-1D035A8A0AC5}" type="pres">
      <dgm:prSet presAssocID="{5F7501C4-8E2B-D345-99D6-2E329BDF737C}" presName="img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n-US"/>
        </a:p>
      </dgm:t>
    </dgm:pt>
    <dgm:pt modelId="{FE97C6A1-4FB0-B242-A419-F1E8C10B6DD7}" type="pres">
      <dgm:prSet presAssocID="{5F7501C4-8E2B-D345-99D6-2E329BDF737C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F8E73B-3BF6-3242-8E9D-0F9574A7A3C8}" type="pres">
      <dgm:prSet presAssocID="{EA2C25C6-8A4A-3C4C-A67C-12F8A75B69FC}" presName="spacer" presStyleCnt="0"/>
      <dgm:spPr/>
    </dgm:pt>
    <dgm:pt modelId="{E40EE32E-0259-A847-81FE-2708687DB329}" type="pres">
      <dgm:prSet presAssocID="{E045411E-7D1A-164A-9588-01352348B739}" presName="comp" presStyleCnt="0"/>
      <dgm:spPr/>
    </dgm:pt>
    <dgm:pt modelId="{61A78012-9358-5C41-9D25-52EDE376A0E8}" type="pres">
      <dgm:prSet presAssocID="{E045411E-7D1A-164A-9588-01352348B739}" presName="box" presStyleLbl="node1" presStyleIdx="1" presStyleCnt="3"/>
      <dgm:spPr/>
      <dgm:t>
        <a:bodyPr/>
        <a:lstStyle/>
        <a:p>
          <a:endParaRPr lang="en-US"/>
        </a:p>
      </dgm:t>
    </dgm:pt>
    <dgm:pt modelId="{9DF1C7E8-0A23-5D40-8D70-9A48481ABC72}" type="pres">
      <dgm:prSet presAssocID="{E045411E-7D1A-164A-9588-01352348B739}" presName="img" presStyleLbl="fgImgPlace1" presStyleIdx="1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n-US"/>
        </a:p>
      </dgm:t>
    </dgm:pt>
    <dgm:pt modelId="{644E121B-5E08-9741-84CF-332A2EEDC935}" type="pres">
      <dgm:prSet presAssocID="{E045411E-7D1A-164A-9588-01352348B739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0C7215-D385-7E47-9630-8D5465F2EC24}" type="pres">
      <dgm:prSet presAssocID="{3DE7A15F-11E1-A142-8EA9-93FEA3800604}" presName="spacer" presStyleCnt="0"/>
      <dgm:spPr/>
    </dgm:pt>
    <dgm:pt modelId="{23C29021-FA78-D144-979A-60C7001A3A84}" type="pres">
      <dgm:prSet presAssocID="{B0527870-534C-FE41-9CD0-EDF3FECBE386}" presName="comp" presStyleCnt="0"/>
      <dgm:spPr/>
    </dgm:pt>
    <dgm:pt modelId="{0713ECEF-017B-C648-8337-94393F3B40A9}" type="pres">
      <dgm:prSet presAssocID="{B0527870-534C-FE41-9CD0-EDF3FECBE386}" presName="box" presStyleLbl="node1" presStyleIdx="2" presStyleCnt="3"/>
      <dgm:spPr/>
      <dgm:t>
        <a:bodyPr/>
        <a:lstStyle/>
        <a:p>
          <a:endParaRPr lang="en-US"/>
        </a:p>
      </dgm:t>
    </dgm:pt>
    <dgm:pt modelId="{5120E605-45CD-CD45-AFC2-ADDB03E5699F}" type="pres">
      <dgm:prSet presAssocID="{B0527870-534C-FE41-9CD0-EDF3FECBE386}" presName="img" presStyleLbl="fgImgPlace1" presStyleIdx="2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en-US"/>
        </a:p>
      </dgm:t>
    </dgm:pt>
    <dgm:pt modelId="{9AAE0C57-A994-F04A-83B9-0FACC3428BFF}" type="pres">
      <dgm:prSet presAssocID="{B0527870-534C-FE41-9CD0-EDF3FECBE386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99D77DF-863B-634B-AD51-5451CDD7240A}" type="presOf" srcId="{655A2D5A-5225-C540-A7B7-54FD220EFB90}" destId="{8269C3CC-AA99-8444-A95A-43E5F742718F}" srcOrd="0" destOrd="1" presId="urn:microsoft.com/office/officeart/2005/8/layout/vList4"/>
    <dgm:cxn modelId="{67CA8B74-FC63-A54F-B9D8-C9DA60EA2245}" type="presOf" srcId="{E6039AF3-5F76-0144-A3DD-CEA38AC15EFB}" destId="{644E121B-5E08-9741-84CF-332A2EEDC935}" srcOrd="1" destOrd="1" presId="urn:microsoft.com/office/officeart/2005/8/layout/vList4"/>
    <dgm:cxn modelId="{A9E67B95-F558-154D-BDDD-3D59AF75EC33}" srcId="{E045411E-7D1A-164A-9588-01352348B739}" destId="{22DAB534-667D-514B-8511-A540736DBC54}" srcOrd="1" destOrd="0" parTransId="{FE2D3C2B-89F0-DB44-AD88-2C2E45FB73E0}" sibTransId="{94A7108C-6632-C246-9CBD-3CEA885B38D0}"/>
    <dgm:cxn modelId="{64CC0C0D-782B-654A-9222-0DFC9C5EF3CC}" type="presOf" srcId="{655A2D5A-5225-C540-A7B7-54FD220EFB90}" destId="{FE97C6A1-4FB0-B242-A419-F1E8C10B6DD7}" srcOrd="1" destOrd="1" presId="urn:microsoft.com/office/officeart/2005/8/layout/vList4"/>
    <dgm:cxn modelId="{7ABC3579-31AF-3A43-8455-DD8295F3DEB6}" type="presOf" srcId="{E6039AF3-5F76-0144-A3DD-CEA38AC15EFB}" destId="{61A78012-9358-5C41-9D25-52EDE376A0E8}" srcOrd="0" destOrd="1" presId="urn:microsoft.com/office/officeart/2005/8/layout/vList4"/>
    <dgm:cxn modelId="{0555ACAA-EC48-F740-8B38-5ABC0BFF29FB}" srcId="{B0527870-534C-FE41-9CD0-EDF3FECBE386}" destId="{024FC371-318C-D94D-8807-3A58FFEF49CC}" srcOrd="2" destOrd="0" parTransId="{79EED0DA-AB56-EA4F-87EF-05F0D0CF14E9}" sibTransId="{B3E1C886-1AF5-C74F-858E-359D859B5716}"/>
    <dgm:cxn modelId="{F0B13E9F-54A4-BA4E-B2C3-E22948493350}" type="presOf" srcId="{E090D581-0D12-124D-800A-43158FD2ABAA}" destId="{FE97C6A1-4FB0-B242-A419-F1E8C10B6DD7}" srcOrd="1" destOrd="2" presId="urn:microsoft.com/office/officeart/2005/8/layout/vList4"/>
    <dgm:cxn modelId="{B1CE9879-E781-DE4E-B293-7A7095D1354C}" type="presOf" srcId="{796B38E0-E280-5B41-94D3-DA18C2ABD49B}" destId="{3AA70592-E0C0-C440-BBF0-D7E27DA2C071}" srcOrd="0" destOrd="0" presId="urn:microsoft.com/office/officeart/2005/8/layout/vList4"/>
    <dgm:cxn modelId="{DB400316-562D-0E48-A18D-AAF8962ECB0C}" type="presOf" srcId="{AF0AC013-848E-EA46-A930-E3FFDD3B0643}" destId="{0713ECEF-017B-C648-8337-94393F3B40A9}" srcOrd="0" destOrd="1" presId="urn:microsoft.com/office/officeart/2005/8/layout/vList4"/>
    <dgm:cxn modelId="{C70E33AE-5DCD-A049-93CD-FB0A1F7EDE11}" type="presOf" srcId="{E2D0413D-7FC3-4940-80C2-D8535498C556}" destId="{644E121B-5E08-9741-84CF-332A2EEDC935}" srcOrd="1" destOrd="3" presId="urn:microsoft.com/office/officeart/2005/8/layout/vList4"/>
    <dgm:cxn modelId="{A1972088-C4E6-2542-8E18-7DF3A1319BA4}" type="presOf" srcId="{B0527870-534C-FE41-9CD0-EDF3FECBE386}" destId="{9AAE0C57-A994-F04A-83B9-0FACC3428BFF}" srcOrd="1" destOrd="0" presId="urn:microsoft.com/office/officeart/2005/8/layout/vList4"/>
    <dgm:cxn modelId="{777EEFEA-D0E7-2545-AC77-B001931E9F42}" srcId="{5F7501C4-8E2B-D345-99D6-2E329BDF737C}" destId="{E090D581-0D12-124D-800A-43158FD2ABAA}" srcOrd="1" destOrd="0" parTransId="{F045A3DB-05E9-EF46-9EE4-FF76E01710D3}" sibTransId="{C3D23675-A4AA-244A-BDC0-C713F9A5ABCB}"/>
    <dgm:cxn modelId="{13BE7E86-DD61-3848-B41A-D6C5A3CFF7E1}" type="presOf" srcId="{E045411E-7D1A-164A-9588-01352348B739}" destId="{61A78012-9358-5C41-9D25-52EDE376A0E8}" srcOrd="0" destOrd="0" presId="urn:microsoft.com/office/officeart/2005/8/layout/vList4"/>
    <dgm:cxn modelId="{1FC5A26B-E5C2-F949-B013-87C6C83C80E9}" srcId="{796B38E0-E280-5B41-94D3-DA18C2ABD49B}" destId="{E045411E-7D1A-164A-9588-01352348B739}" srcOrd="1" destOrd="0" parTransId="{A43E9E58-27A0-D54F-8FB6-2DD22AAC62DD}" sibTransId="{3DE7A15F-11E1-A142-8EA9-93FEA3800604}"/>
    <dgm:cxn modelId="{C051EF33-AD71-9D4B-AEE1-6AD17DF5812C}" type="presOf" srcId="{45A7B805-64BB-FB4C-890D-615913E642AE}" destId="{FE97C6A1-4FB0-B242-A419-F1E8C10B6DD7}" srcOrd="1" destOrd="3" presId="urn:microsoft.com/office/officeart/2005/8/layout/vList4"/>
    <dgm:cxn modelId="{89A2F8E2-72C7-1044-8976-E77378334850}" srcId="{B0527870-534C-FE41-9CD0-EDF3FECBE386}" destId="{3A4C02CB-B7F3-AF41-9461-B9396D5CB13E}" srcOrd="1" destOrd="0" parTransId="{DD409F35-3256-774A-B5D3-302B98CB4BDF}" sibTransId="{2BF9FB8F-CF1C-C24F-AA0F-338C1BB339BA}"/>
    <dgm:cxn modelId="{6CCCC7BE-1CD2-E148-AD05-59D6B71C6182}" type="presOf" srcId="{22DAB534-667D-514B-8511-A540736DBC54}" destId="{644E121B-5E08-9741-84CF-332A2EEDC935}" srcOrd="1" destOrd="2" presId="urn:microsoft.com/office/officeart/2005/8/layout/vList4"/>
    <dgm:cxn modelId="{FF1538BF-E6D0-024F-96F6-118903DB140E}" type="presOf" srcId="{5F7501C4-8E2B-D345-99D6-2E329BDF737C}" destId="{FE97C6A1-4FB0-B242-A419-F1E8C10B6DD7}" srcOrd="1" destOrd="0" presId="urn:microsoft.com/office/officeart/2005/8/layout/vList4"/>
    <dgm:cxn modelId="{016C5819-A036-6B4C-B010-FDC4379C54BB}" type="presOf" srcId="{024FC371-318C-D94D-8807-3A58FFEF49CC}" destId="{0713ECEF-017B-C648-8337-94393F3B40A9}" srcOrd="0" destOrd="3" presId="urn:microsoft.com/office/officeart/2005/8/layout/vList4"/>
    <dgm:cxn modelId="{D95047C0-3D76-0A46-B2D3-F691D7319669}" type="presOf" srcId="{E2D0413D-7FC3-4940-80C2-D8535498C556}" destId="{61A78012-9358-5C41-9D25-52EDE376A0E8}" srcOrd="0" destOrd="3" presId="urn:microsoft.com/office/officeart/2005/8/layout/vList4"/>
    <dgm:cxn modelId="{50E7A108-CAE7-F74F-89CC-26E7506BD93E}" srcId="{796B38E0-E280-5B41-94D3-DA18C2ABD49B}" destId="{B0527870-534C-FE41-9CD0-EDF3FECBE386}" srcOrd="2" destOrd="0" parTransId="{9E994B8B-6DD0-A14B-9727-9C060416A013}" sibTransId="{26069B95-29F4-B740-8249-E54158B842A1}"/>
    <dgm:cxn modelId="{8C86F935-3C34-8448-80B3-9928582D731D}" type="presOf" srcId="{E090D581-0D12-124D-800A-43158FD2ABAA}" destId="{8269C3CC-AA99-8444-A95A-43E5F742718F}" srcOrd="0" destOrd="2" presId="urn:microsoft.com/office/officeart/2005/8/layout/vList4"/>
    <dgm:cxn modelId="{1F6F84A4-FAAA-AC44-ABB6-D70533FAD66D}" type="presOf" srcId="{45A7B805-64BB-FB4C-890D-615913E642AE}" destId="{8269C3CC-AA99-8444-A95A-43E5F742718F}" srcOrd="0" destOrd="3" presId="urn:microsoft.com/office/officeart/2005/8/layout/vList4"/>
    <dgm:cxn modelId="{2FC930BE-6181-1E45-96F4-BE99B15D9E21}" type="presOf" srcId="{AF0AC013-848E-EA46-A930-E3FFDD3B0643}" destId="{9AAE0C57-A994-F04A-83B9-0FACC3428BFF}" srcOrd="1" destOrd="1" presId="urn:microsoft.com/office/officeart/2005/8/layout/vList4"/>
    <dgm:cxn modelId="{8B3267A7-FE1E-A546-98BB-444ED38A1C72}" type="presOf" srcId="{E045411E-7D1A-164A-9588-01352348B739}" destId="{644E121B-5E08-9741-84CF-332A2EEDC935}" srcOrd="1" destOrd="0" presId="urn:microsoft.com/office/officeart/2005/8/layout/vList4"/>
    <dgm:cxn modelId="{F3208925-79AA-9040-98D6-CC44A74373F0}" type="presOf" srcId="{22DAB534-667D-514B-8511-A540736DBC54}" destId="{61A78012-9358-5C41-9D25-52EDE376A0E8}" srcOrd="0" destOrd="2" presId="urn:microsoft.com/office/officeart/2005/8/layout/vList4"/>
    <dgm:cxn modelId="{4EA4ABC0-9180-9940-BF12-95F0430F16B8}" type="presOf" srcId="{3A4C02CB-B7F3-AF41-9461-B9396D5CB13E}" destId="{9AAE0C57-A994-F04A-83B9-0FACC3428BFF}" srcOrd="1" destOrd="2" presId="urn:microsoft.com/office/officeart/2005/8/layout/vList4"/>
    <dgm:cxn modelId="{5A35F0B8-D133-4746-B062-1CA1B80E5595}" type="presOf" srcId="{3A4C02CB-B7F3-AF41-9461-B9396D5CB13E}" destId="{0713ECEF-017B-C648-8337-94393F3B40A9}" srcOrd="0" destOrd="2" presId="urn:microsoft.com/office/officeart/2005/8/layout/vList4"/>
    <dgm:cxn modelId="{AE98AA19-1FFE-364D-A650-90532B8F5121}" type="presOf" srcId="{B0527870-534C-FE41-9CD0-EDF3FECBE386}" destId="{0713ECEF-017B-C648-8337-94393F3B40A9}" srcOrd="0" destOrd="0" presId="urn:microsoft.com/office/officeart/2005/8/layout/vList4"/>
    <dgm:cxn modelId="{907DCF1D-4628-8B43-A7D3-8DFEF239B444}" srcId="{B0527870-534C-FE41-9CD0-EDF3FECBE386}" destId="{AF0AC013-848E-EA46-A930-E3FFDD3B0643}" srcOrd="0" destOrd="0" parTransId="{718DC723-351F-284E-8EDB-3714EE0E1077}" sibTransId="{C841D335-90E9-684B-9F36-E935827183E6}"/>
    <dgm:cxn modelId="{17694AA5-33CB-B443-A6E0-3D7D689016B5}" type="presOf" srcId="{5F7501C4-8E2B-D345-99D6-2E329BDF737C}" destId="{8269C3CC-AA99-8444-A95A-43E5F742718F}" srcOrd="0" destOrd="0" presId="urn:microsoft.com/office/officeart/2005/8/layout/vList4"/>
    <dgm:cxn modelId="{D5E741D7-325D-D443-B8AD-DBBEDAC04862}" type="presOf" srcId="{024FC371-318C-D94D-8807-3A58FFEF49CC}" destId="{9AAE0C57-A994-F04A-83B9-0FACC3428BFF}" srcOrd="1" destOrd="3" presId="urn:microsoft.com/office/officeart/2005/8/layout/vList4"/>
    <dgm:cxn modelId="{028EC540-AC6C-9547-97BB-A1BF0EA22DBD}" srcId="{E045411E-7D1A-164A-9588-01352348B739}" destId="{E6039AF3-5F76-0144-A3DD-CEA38AC15EFB}" srcOrd="0" destOrd="0" parTransId="{ED991E48-376B-CF46-BF92-6E0243493C0E}" sibTransId="{F488F5A8-A299-CC4E-9F91-F2FD8FF9F2B1}"/>
    <dgm:cxn modelId="{B95261D5-7B8E-2346-A4C0-7967095E83EA}" srcId="{5F7501C4-8E2B-D345-99D6-2E329BDF737C}" destId="{655A2D5A-5225-C540-A7B7-54FD220EFB90}" srcOrd="0" destOrd="0" parTransId="{7D491129-1DAA-7F4A-8F10-1B0DE485A71F}" sibTransId="{2BCF9A46-AE7D-DB4A-B573-9F6199D52CA4}"/>
    <dgm:cxn modelId="{50DD5E3F-6EAF-DB43-A526-31C23C12993B}" srcId="{E045411E-7D1A-164A-9588-01352348B739}" destId="{E2D0413D-7FC3-4940-80C2-D8535498C556}" srcOrd="2" destOrd="0" parTransId="{8C4C4E67-26C8-C643-B839-D6FBDCE0C6A5}" sibTransId="{66959290-1148-AB4D-87C4-4AB499EB8FB4}"/>
    <dgm:cxn modelId="{2A722077-C798-D84F-A26B-39CB9D104E84}" srcId="{5F7501C4-8E2B-D345-99D6-2E329BDF737C}" destId="{45A7B805-64BB-FB4C-890D-615913E642AE}" srcOrd="2" destOrd="0" parTransId="{548CA8A1-FCCD-E546-910A-826DC9732F39}" sibTransId="{B7EDE05E-2653-0F48-A4FA-5B1D64B7DFAD}"/>
    <dgm:cxn modelId="{20E21424-404F-1947-9E97-6B3BF2059FB2}" srcId="{796B38E0-E280-5B41-94D3-DA18C2ABD49B}" destId="{5F7501C4-8E2B-D345-99D6-2E329BDF737C}" srcOrd="0" destOrd="0" parTransId="{5750D301-8E5E-0148-94DC-70150FE43561}" sibTransId="{EA2C25C6-8A4A-3C4C-A67C-12F8A75B69FC}"/>
    <dgm:cxn modelId="{C4C01B48-1A79-FB4F-BE10-6C70024592A9}" type="presParOf" srcId="{3AA70592-E0C0-C440-BBF0-D7E27DA2C071}" destId="{57E7B202-220F-484C-A5EF-63618FAE1A18}" srcOrd="0" destOrd="0" presId="urn:microsoft.com/office/officeart/2005/8/layout/vList4"/>
    <dgm:cxn modelId="{402932E3-11B2-2D49-92A5-E55D112B1F46}" type="presParOf" srcId="{57E7B202-220F-484C-A5EF-63618FAE1A18}" destId="{8269C3CC-AA99-8444-A95A-43E5F742718F}" srcOrd="0" destOrd="0" presId="urn:microsoft.com/office/officeart/2005/8/layout/vList4"/>
    <dgm:cxn modelId="{04FB0D61-D4E7-0242-8020-8EE771AE5ED0}" type="presParOf" srcId="{57E7B202-220F-484C-A5EF-63618FAE1A18}" destId="{9DF0BCAF-5DB1-0D41-8E5D-1D035A8A0AC5}" srcOrd="1" destOrd="0" presId="urn:microsoft.com/office/officeart/2005/8/layout/vList4"/>
    <dgm:cxn modelId="{83E93542-3BC3-9440-B841-22AED9D817A3}" type="presParOf" srcId="{57E7B202-220F-484C-A5EF-63618FAE1A18}" destId="{FE97C6A1-4FB0-B242-A419-F1E8C10B6DD7}" srcOrd="2" destOrd="0" presId="urn:microsoft.com/office/officeart/2005/8/layout/vList4"/>
    <dgm:cxn modelId="{5A7FD4EC-79C3-D04C-8935-FAB8CC68FB4D}" type="presParOf" srcId="{3AA70592-E0C0-C440-BBF0-D7E27DA2C071}" destId="{39F8E73B-3BF6-3242-8E9D-0F9574A7A3C8}" srcOrd="1" destOrd="0" presId="urn:microsoft.com/office/officeart/2005/8/layout/vList4"/>
    <dgm:cxn modelId="{DE28DBA4-45E4-4346-AFA0-851CE98B4969}" type="presParOf" srcId="{3AA70592-E0C0-C440-BBF0-D7E27DA2C071}" destId="{E40EE32E-0259-A847-81FE-2708687DB329}" srcOrd="2" destOrd="0" presId="urn:microsoft.com/office/officeart/2005/8/layout/vList4"/>
    <dgm:cxn modelId="{DB83B755-D12A-CA4B-8ACF-47695AFBB178}" type="presParOf" srcId="{E40EE32E-0259-A847-81FE-2708687DB329}" destId="{61A78012-9358-5C41-9D25-52EDE376A0E8}" srcOrd="0" destOrd="0" presId="urn:microsoft.com/office/officeart/2005/8/layout/vList4"/>
    <dgm:cxn modelId="{12A90E44-CD71-4744-986B-27858DC8D5FE}" type="presParOf" srcId="{E40EE32E-0259-A847-81FE-2708687DB329}" destId="{9DF1C7E8-0A23-5D40-8D70-9A48481ABC72}" srcOrd="1" destOrd="0" presId="urn:microsoft.com/office/officeart/2005/8/layout/vList4"/>
    <dgm:cxn modelId="{3BEC97A1-6482-BA42-832F-15E6BD1ADD82}" type="presParOf" srcId="{E40EE32E-0259-A847-81FE-2708687DB329}" destId="{644E121B-5E08-9741-84CF-332A2EEDC935}" srcOrd="2" destOrd="0" presId="urn:microsoft.com/office/officeart/2005/8/layout/vList4"/>
    <dgm:cxn modelId="{013A8ED1-0900-C348-B089-C23105985111}" type="presParOf" srcId="{3AA70592-E0C0-C440-BBF0-D7E27DA2C071}" destId="{820C7215-D385-7E47-9630-8D5465F2EC24}" srcOrd="3" destOrd="0" presId="urn:microsoft.com/office/officeart/2005/8/layout/vList4"/>
    <dgm:cxn modelId="{23CA0009-2096-E24A-807B-DB4EA41F0C95}" type="presParOf" srcId="{3AA70592-E0C0-C440-BBF0-D7E27DA2C071}" destId="{23C29021-FA78-D144-979A-60C7001A3A84}" srcOrd="4" destOrd="0" presId="urn:microsoft.com/office/officeart/2005/8/layout/vList4"/>
    <dgm:cxn modelId="{3A9D3FB5-C3CA-1448-B42F-E042D1DC882E}" type="presParOf" srcId="{23C29021-FA78-D144-979A-60C7001A3A84}" destId="{0713ECEF-017B-C648-8337-94393F3B40A9}" srcOrd="0" destOrd="0" presId="urn:microsoft.com/office/officeart/2005/8/layout/vList4"/>
    <dgm:cxn modelId="{AA585AB5-8CE6-3144-AEFD-A59EA6F74000}" type="presParOf" srcId="{23C29021-FA78-D144-979A-60C7001A3A84}" destId="{5120E605-45CD-CD45-AFC2-ADDB03E5699F}" srcOrd="1" destOrd="0" presId="urn:microsoft.com/office/officeart/2005/8/layout/vList4"/>
    <dgm:cxn modelId="{338F33C0-968B-824E-A0EC-BFEA82D98CB7}" type="presParOf" srcId="{23C29021-FA78-D144-979A-60C7001A3A84}" destId="{9AAE0C57-A994-F04A-83B9-0FACC3428BF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1A82C-126D-8E44-8538-344951FBDC8B}">
      <dsp:nvSpPr>
        <dsp:cNvPr id="0" name=""/>
        <dsp:cNvSpPr/>
      </dsp:nvSpPr>
      <dsp:spPr>
        <a:xfrm>
          <a:off x="1138112" y="2209"/>
          <a:ext cx="1762374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Scalable technology</a:t>
          </a:r>
          <a:endParaRPr lang="en-US" sz="1800" kern="1200" dirty="0"/>
        </a:p>
      </dsp:txBody>
      <dsp:txXfrm>
        <a:off x="1162190" y="26287"/>
        <a:ext cx="1714218" cy="773942"/>
      </dsp:txXfrm>
    </dsp:sp>
    <dsp:sp modelId="{AABAE001-63CF-7F46-981E-FFB91591DDA1}">
      <dsp:nvSpPr>
        <dsp:cNvPr id="0" name=""/>
        <dsp:cNvSpPr/>
      </dsp:nvSpPr>
      <dsp:spPr>
        <a:xfrm rot="5400000">
          <a:off x="1865156" y="844861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908317" y="875689"/>
        <a:ext cx="221966" cy="215801"/>
      </dsp:txXfrm>
    </dsp:sp>
    <dsp:sp modelId="{7DE68A7E-E22F-5F41-AE14-6826DD961878}">
      <dsp:nvSpPr>
        <dsp:cNvPr id="0" name=""/>
        <dsp:cNvSpPr/>
      </dsp:nvSpPr>
      <dsp:spPr>
        <a:xfrm>
          <a:off x="1138112" y="1235358"/>
          <a:ext cx="1762374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Lower transaction costs</a:t>
          </a:r>
          <a:endParaRPr lang="en-US" sz="1800" kern="1200" dirty="0"/>
        </a:p>
      </dsp:txBody>
      <dsp:txXfrm>
        <a:off x="1162190" y="1259436"/>
        <a:ext cx="1714218" cy="773942"/>
      </dsp:txXfrm>
    </dsp:sp>
    <dsp:sp modelId="{404E1423-C930-174B-ACA6-D77050DB469D}">
      <dsp:nvSpPr>
        <dsp:cNvPr id="0" name=""/>
        <dsp:cNvSpPr/>
      </dsp:nvSpPr>
      <dsp:spPr>
        <a:xfrm rot="5400000">
          <a:off x="1865156" y="2078009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908317" y="2108837"/>
        <a:ext cx="221966" cy="215801"/>
      </dsp:txXfrm>
    </dsp:sp>
    <dsp:sp modelId="{57CEAA5B-46F7-104A-9523-F49E2FDBF642}">
      <dsp:nvSpPr>
        <dsp:cNvPr id="0" name=""/>
        <dsp:cNvSpPr/>
      </dsp:nvSpPr>
      <dsp:spPr>
        <a:xfrm>
          <a:off x="1138112" y="2468506"/>
          <a:ext cx="1762374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First mover advantage</a:t>
          </a:r>
          <a:endParaRPr lang="en-US" sz="1800" kern="1200" dirty="0"/>
        </a:p>
      </dsp:txBody>
      <dsp:txXfrm>
        <a:off x="1162190" y="2492584"/>
        <a:ext cx="1714218" cy="773942"/>
      </dsp:txXfrm>
    </dsp:sp>
    <dsp:sp modelId="{78E7C7B6-1B90-A745-AF11-D70C2D7075D1}">
      <dsp:nvSpPr>
        <dsp:cNvPr id="0" name=""/>
        <dsp:cNvSpPr/>
      </dsp:nvSpPr>
      <dsp:spPr>
        <a:xfrm rot="5400000">
          <a:off x="1865156" y="3311157"/>
          <a:ext cx="308287" cy="369944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908317" y="3341985"/>
        <a:ext cx="221966" cy="215801"/>
      </dsp:txXfrm>
    </dsp:sp>
    <dsp:sp modelId="{FAB05936-36D3-C549-B91C-50C6FDA79B9C}">
      <dsp:nvSpPr>
        <dsp:cNvPr id="0" name=""/>
        <dsp:cNvSpPr/>
      </dsp:nvSpPr>
      <dsp:spPr>
        <a:xfrm>
          <a:off x="1138112" y="3701654"/>
          <a:ext cx="1762374" cy="82209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Global Opportunity</a:t>
          </a:r>
          <a:endParaRPr lang="en-US" sz="1800" kern="1200" dirty="0"/>
        </a:p>
      </dsp:txBody>
      <dsp:txXfrm>
        <a:off x="1162190" y="3725732"/>
        <a:ext cx="1714218" cy="77394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D7E285-0CDB-5648-A183-F3A7E7AE3C2E}">
      <dsp:nvSpPr>
        <dsp:cNvPr id="0" name=""/>
        <dsp:cNvSpPr/>
      </dsp:nvSpPr>
      <dsp:spPr>
        <a:xfrm>
          <a:off x="-5116992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48D4E8-9A75-884B-AD88-148F91B2C76A}">
      <dsp:nvSpPr>
        <dsp:cNvPr id="0" name=""/>
        <dsp:cNvSpPr/>
      </dsp:nvSpPr>
      <dsp:spPr>
        <a:xfrm>
          <a:off x="364315" y="238337"/>
          <a:ext cx="7802801" cy="4764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Cash credit for BTC</a:t>
          </a:r>
          <a:endParaRPr lang="en-US" sz="2500" kern="1200" dirty="0"/>
        </a:p>
      </dsp:txBody>
      <dsp:txXfrm>
        <a:off x="364315" y="238337"/>
        <a:ext cx="7802801" cy="476493"/>
      </dsp:txXfrm>
    </dsp:sp>
    <dsp:sp modelId="{004B826C-4B18-A741-A083-5B94942A293C}">
      <dsp:nvSpPr>
        <dsp:cNvPr id="0" name=""/>
        <dsp:cNvSpPr/>
      </dsp:nvSpPr>
      <dsp:spPr>
        <a:xfrm>
          <a:off x="66507" y="17877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EA143-7BDF-F44C-AA70-6ACC1DBD7E6D}">
      <dsp:nvSpPr>
        <dsp:cNvPr id="0" name=""/>
        <dsp:cNvSpPr/>
      </dsp:nvSpPr>
      <dsp:spPr>
        <a:xfrm>
          <a:off x="756263" y="952986"/>
          <a:ext cx="7410853" cy="4764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Global access to local currency</a:t>
          </a:r>
          <a:endParaRPr lang="en-US" sz="2500" kern="1200" dirty="0"/>
        </a:p>
      </dsp:txBody>
      <dsp:txXfrm>
        <a:off x="756263" y="952986"/>
        <a:ext cx="7410853" cy="476493"/>
      </dsp:txXfrm>
    </dsp:sp>
    <dsp:sp modelId="{D606DE2A-1FF0-FC44-A407-701F3ED4CE48}">
      <dsp:nvSpPr>
        <dsp:cNvPr id="0" name=""/>
        <dsp:cNvSpPr/>
      </dsp:nvSpPr>
      <dsp:spPr>
        <a:xfrm>
          <a:off x="458455" y="893425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52412F-7D76-5540-ACA3-D932AFC2E23B}">
      <dsp:nvSpPr>
        <dsp:cNvPr id="0" name=""/>
        <dsp:cNvSpPr/>
      </dsp:nvSpPr>
      <dsp:spPr>
        <a:xfrm>
          <a:off x="935492" y="1667636"/>
          <a:ext cx="7231625" cy="4764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Lower transaction costs</a:t>
          </a:r>
        </a:p>
      </dsp:txBody>
      <dsp:txXfrm>
        <a:off x="935492" y="1667636"/>
        <a:ext cx="7231625" cy="476493"/>
      </dsp:txXfrm>
    </dsp:sp>
    <dsp:sp modelId="{D9BB5871-CC56-3042-91E9-C0C2F9BB7224}">
      <dsp:nvSpPr>
        <dsp:cNvPr id="0" name=""/>
        <dsp:cNvSpPr/>
      </dsp:nvSpPr>
      <dsp:spPr>
        <a:xfrm>
          <a:off x="637683" y="1608074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5A5156-E73E-3843-A047-C9EBAF7CAB5A}">
      <dsp:nvSpPr>
        <dsp:cNvPr id="0" name=""/>
        <dsp:cNvSpPr/>
      </dsp:nvSpPr>
      <dsp:spPr>
        <a:xfrm>
          <a:off x="935492" y="2381833"/>
          <a:ext cx="7231625" cy="4764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Lower opportunity costs</a:t>
          </a:r>
          <a:endParaRPr lang="en-US" sz="2500" kern="1200" dirty="0"/>
        </a:p>
      </dsp:txBody>
      <dsp:txXfrm>
        <a:off x="935492" y="2381833"/>
        <a:ext cx="7231625" cy="476493"/>
      </dsp:txXfrm>
    </dsp:sp>
    <dsp:sp modelId="{D80E5BD3-98FA-D640-9799-C0665F0ECE16}">
      <dsp:nvSpPr>
        <dsp:cNvPr id="0" name=""/>
        <dsp:cNvSpPr/>
      </dsp:nvSpPr>
      <dsp:spPr>
        <a:xfrm>
          <a:off x="637683" y="232227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73CF84-E69D-DD47-B01E-25541EE9FD61}">
      <dsp:nvSpPr>
        <dsp:cNvPr id="0" name=""/>
        <dsp:cNvSpPr/>
      </dsp:nvSpPr>
      <dsp:spPr>
        <a:xfrm>
          <a:off x="756263" y="3096482"/>
          <a:ext cx="7410853" cy="4764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&gt; Purchasing power</a:t>
          </a:r>
          <a:endParaRPr lang="en-US" sz="2500" kern="1200" dirty="0"/>
        </a:p>
      </dsp:txBody>
      <dsp:txXfrm>
        <a:off x="756263" y="3096482"/>
        <a:ext cx="7410853" cy="476493"/>
      </dsp:txXfrm>
    </dsp:sp>
    <dsp:sp modelId="{DEDFA685-CF8E-7846-86AB-45D17A1BC866}">
      <dsp:nvSpPr>
        <dsp:cNvPr id="0" name=""/>
        <dsp:cNvSpPr/>
      </dsp:nvSpPr>
      <dsp:spPr>
        <a:xfrm>
          <a:off x="458455" y="3036921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3E9C77-D64D-B244-B535-8BEDC6442A70}">
      <dsp:nvSpPr>
        <dsp:cNvPr id="0" name=""/>
        <dsp:cNvSpPr/>
      </dsp:nvSpPr>
      <dsp:spPr>
        <a:xfrm>
          <a:off x="364315" y="3811132"/>
          <a:ext cx="7802801" cy="4764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78217" tIns="63500" rIns="63500" bIns="63500" numCol="1" spcCol="1270" anchor="ctr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First mover advantage</a:t>
          </a:r>
          <a:endParaRPr lang="en-US" sz="2500" kern="1200" dirty="0"/>
        </a:p>
      </dsp:txBody>
      <dsp:txXfrm>
        <a:off x="364315" y="3811132"/>
        <a:ext cx="7802801" cy="476493"/>
      </dsp:txXfrm>
    </dsp:sp>
    <dsp:sp modelId="{F950A744-01EF-B942-988C-45C5C926CC40}">
      <dsp:nvSpPr>
        <dsp:cNvPr id="0" name=""/>
        <dsp:cNvSpPr/>
      </dsp:nvSpPr>
      <dsp:spPr>
        <a:xfrm>
          <a:off x="66507" y="3751570"/>
          <a:ext cx="595616" cy="59561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7A810-DFB3-E043-AEA9-162B51DAA78E}">
      <dsp:nvSpPr>
        <dsp:cNvPr id="0" name=""/>
        <dsp:cNvSpPr/>
      </dsp:nvSpPr>
      <dsp:spPr>
        <a:xfrm>
          <a:off x="896555" y="1271179"/>
          <a:ext cx="3276363" cy="1137837"/>
        </a:xfrm>
        <a:prstGeom prst="ellipse">
          <a:avLst/>
        </a:prstGeom>
        <a:solidFill>
          <a:schemeClr val="dk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17768B-D955-5843-B220-4C30D0CD7207}">
      <dsp:nvSpPr>
        <dsp:cNvPr id="0" name=""/>
        <dsp:cNvSpPr/>
      </dsp:nvSpPr>
      <dsp:spPr>
        <a:xfrm>
          <a:off x="2222339" y="4057358"/>
          <a:ext cx="634954" cy="406370"/>
        </a:xfrm>
        <a:prstGeom prst="downArrow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A22607-8BA4-234F-B9CD-A64CEF1CC49C}">
      <dsp:nvSpPr>
        <dsp:cNvPr id="0" name=""/>
        <dsp:cNvSpPr/>
      </dsp:nvSpPr>
      <dsp:spPr>
        <a:xfrm>
          <a:off x="1015926" y="4382454"/>
          <a:ext cx="3047779" cy="7619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 dirty="0"/>
        </a:p>
      </dsp:txBody>
      <dsp:txXfrm>
        <a:off x="1015926" y="4382454"/>
        <a:ext cx="3047779" cy="761944"/>
      </dsp:txXfrm>
    </dsp:sp>
    <dsp:sp modelId="{6BB96B00-6B46-7641-8907-9C696B1361C5}">
      <dsp:nvSpPr>
        <dsp:cNvPr id="0" name=""/>
        <dsp:cNvSpPr/>
      </dsp:nvSpPr>
      <dsp:spPr>
        <a:xfrm>
          <a:off x="2087729" y="2496894"/>
          <a:ext cx="1142917" cy="1142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Debit Card</a:t>
          </a:r>
          <a:endParaRPr lang="en-US" sz="2100" kern="1200" dirty="0"/>
        </a:p>
      </dsp:txBody>
      <dsp:txXfrm>
        <a:off x="2255105" y="2664270"/>
        <a:ext cx="808165" cy="808165"/>
      </dsp:txXfrm>
    </dsp:sp>
    <dsp:sp modelId="{0579D04C-EBB0-0249-8334-00960F123C30}">
      <dsp:nvSpPr>
        <dsp:cNvPr id="0" name=""/>
        <dsp:cNvSpPr/>
      </dsp:nvSpPr>
      <dsp:spPr>
        <a:xfrm>
          <a:off x="1269908" y="1639452"/>
          <a:ext cx="1142917" cy="1142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Line of Credit</a:t>
          </a:r>
          <a:endParaRPr lang="en-US" sz="2100" kern="1200" dirty="0"/>
        </a:p>
      </dsp:txBody>
      <dsp:txXfrm>
        <a:off x="1437284" y="1806828"/>
        <a:ext cx="808165" cy="808165"/>
      </dsp:txXfrm>
    </dsp:sp>
    <dsp:sp modelId="{7F0CF4CD-92D7-8F4F-8307-59DF75B894F2}">
      <dsp:nvSpPr>
        <dsp:cNvPr id="0" name=""/>
        <dsp:cNvSpPr/>
      </dsp:nvSpPr>
      <dsp:spPr>
        <a:xfrm>
          <a:off x="2438223" y="1363120"/>
          <a:ext cx="1142917" cy="114291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Digital Wallet</a:t>
          </a:r>
          <a:endParaRPr lang="en-US" sz="2100" kern="1200" dirty="0"/>
        </a:p>
      </dsp:txBody>
      <dsp:txXfrm>
        <a:off x="2605599" y="1530496"/>
        <a:ext cx="808165" cy="808165"/>
      </dsp:txXfrm>
    </dsp:sp>
    <dsp:sp modelId="{C4606559-1CC3-DA4E-AD7D-556412F75C37}">
      <dsp:nvSpPr>
        <dsp:cNvPr id="0" name=""/>
        <dsp:cNvSpPr/>
      </dsp:nvSpPr>
      <dsp:spPr>
        <a:xfrm>
          <a:off x="761944" y="1131489"/>
          <a:ext cx="3555743" cy="2844594"/>
        </a:xfrm>
        <a:prstGeom prst="funnel">
          <a:avLst/>
        </a:prstGeom>
        <a:solidFill>
          <a:schemeClr val="dk1">
            <a:alpha val="4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BF1311-97CA-F946-A637-47C6E628234D}">
      <dsp:nvSpPr>
        <dsp:cNvPr id="0" name=""/>
        <dsp:cNvSpPr/>
      </dsp:nvSpPr>
      <dsp:spPr>
        <a:xfrm>
          <a:off x="1383" y="1550167"/>
          <a:ext cx="1834381" cy="1834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Secured line of credit</a:t>
          </a:r>
          <a:endParaRPr lang="en-US" sz="2100" kern="1200" dirty="0"/>
        </a:p>
      </dsp:txBody>
      <dsp:txXfrm>
        <a:off x="270022" y="1818806"/>
        <a:ext cx="1297103" cy="1297103"/>
      </dsp:txXfrm>
    </dsp:sp>
    <dsp:sp modelId="{B2C573F7-E856-864C-AD1B-010E1C133155}">
      <dsp:nvSpPr>
        <dsp:cNvPr id="0" name=""/>
        <dsp:cNvSpPr/>
      </dsp:nvSpPr>
      <dsp:spPr>
        <a:xfrm>
          <a:off x="1984716" y="1935387"/>
          <a:ext cx="1063941" cy="1063941"/>
        </a:xfrm>
        <a:prstGeom prst="mathPlus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125741" y="2342238"/>
        <a:ext cx="781891" cy="250239"/>
      </dsp:txXfrm>
    </dsp:sp>
    <dsp:sp modelId="{28301C31-A1A0-5C47-9685-26EFA8D0A3E4}">
      <dsp:nvSpPr>
        <dsp:cNvPr id="0" name=""/>
        <dsp:cNvSpPr/>
      </dsp:nvSpPr>
      <dsp:spPr>
        <a:xfrm>
          <a:off x="3197609" y="1550167"/>
          <a:ext cx="1834381" cy="1834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CointoCash</a:t>
          </a:r>
          <a:r>
            <a:rPr lang="en-US" sz="2100" kern="1200" dirty="0" smtClean="0"/>
            <a:t> Debit Card</a:t>
          </a:r>
          <a:endParaRPr lang="en-US" sz="2100" kern="1200" dirty="0"/>
        </a:p>
      </dsp:txBody>
      <dsp:txXfrm>
        <a:off x="3466248" y="1818806"/>
        <a:ext cx="1297103" cy="1297103"/>
      </dsp:txXfrm>
    </dsp:sp>
    <dsp:sp modelId="{2CC19320-E01E-1040-88B3-B67715A3A22E}">
      <dsp:nvSpPr>
        <dsp:cNvPr id="0" name=""/>
        <dsp:cNvSpPr/>
      </dsp:nvSpPr>
      <dsp:spPr>
        <a:xfrm>
          <a:off x="5180942" y="1935387"/>
          <a:ext cx="1063941" cy="1063941"/>
        </a:xfrm>
        <a:prstGeom prst="mathEqual">
          <a:avLst/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321967" y="2154559"/>
        <a:ext cx="781891" cy="625597"/>
      </dsp:txXfrm>
    </dsp:sp>
    <dsp:sp modelId="{A60AFD97-9F4C-8049-82BC-4F2B4CB89900}">
      <dsp:nvSpPr>
        <dsp:cNvPr id="0" name=""/>
        <dsp:cNvSpPr/>
      </dsp:nvSpPr>
      <dsp:spPr>
        <a:xfrm>
          <a:off x="6393835" y="1550167"/>
          <a:ext cx="1834381" cy="183438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Operating leverage</a:t>
          </a:r>
          <a:endParaRPr lang="en-US" sz="2100" kern="1200" dirty="0"/>
        </a:p>
      </dsp:txBody>
      <dsp:txXfrm>
        <a:off x="6662474" y="1818806"/>
        <a:ext cx="1297103" cy="12971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A49590-34E0-6441-A491-3FA9217B8B7C}">
      <dsp:nvSpPr>
        <dsp:cNvPr id="0" name=""/>
        <dsp:cNvSpPr/>
      </dsp:nvSpPr>
      <dsp:spPr>
        <a:xfrm>
          <a:off x="505023" y="1160890"/>
          <a:ext cx="3030141" cy="1629506"/>
        </a:xfrm>
        <a:prstGeom prst="round2DiagRect">
          <a:avLst>
            <a:gd name="adj1" fmla="val 0"/>
            <a:gd name="adj2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9BE423-3FC0-8B47-9CC9-D5026CFC9E74}">
      <dsp:nvSpPr>
        <dsp:cNvPr id="0" name=""/>
        <dsp:cNvSpPr/>
      </dsp:nvSpPr>
      <dsp:spPr>
        <a:xfrm>
          <a:off x="2020093" y="1333717"/>
          <a:ext cx="404" cy="1283853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357D55-E405-E045-8CEA-49E84C8C5EF2}">
      <dsp:nvSpPr>
        <dsp:cNvPr id="0" name=""/>
        <dsp:cNvSpPr/>
      </dsp:nvSpPr>
      <dsp:spPr>
        <a:xfrm>
          <a:off x="606028" y="1284338"/>
          <a:ext cx="1313061" cy="13826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3840" tIns="243840" rIns="243840" bIns="243840" numCol="1" spcCol="1270" anchor="t" anchorCtr="0">
          <a:noAutofit/>
        </a:bodyPr>
        <a:lstStyle/>
        <a:p>
          <a:pPr lvl="0" algn="l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400" kern="1200" dirty="0"/>
        </a:p>
      </dsp:txBody>
      <dsp:txXfrm>
        <a:off x="606028" y="1284338"/>
        <a:ext cx="1313061" cy="1382611"/>
      </dsp:txXfrm>
    </dsp:sp>
    <dsp:sp modelId="{1ABF54DE-104A-8648-828C-51EAE309587B}">
      <dsp:nvSpPr>
        <dsp:cNvPr id="0" name=""/>
        <dsp:cNvSpPr/>
      </dsp:nvSpPr>
      <dsp:spPr>
        <a:xfrm rot="16200000">
          <a:off x="-636309" y="1377479"/>
          <a:ext cx="1777643" cy="505023"/>
        </a:xfrm>
        <a:prstGeom prst="rightArrow">
          <a:avLst>
            <a:gd name="adj1" fmla="val 49830"/>
            <a:gd name="adj2" fmla="val 6066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Buy BTC with Fiat</a:t>
          </a:r>
          <a:endParaRPr lang="en-US" sz="1100" kern="1200" dirty="0"/>
        </a:p>
      </dsp:txBody>
      <dsp:txXfrm>
        <a:off x="-559982" y="1580491"/>
        <a:ext cx="1624990" cy="251653"/>
      </dsp:txXfrm>
    </dsp:sp>
    <dsp:sp modelId="{4195F761-E9E3-5D43-8A7C-AF0B96BBAF05}">
      <dsp:nvSpPr>
        <dsp:cNvPr id="0" name=""/>
        <dsp:cNvSpPr/>
      </dsp:nvSpPr>
      <dsp:spPr>
        <a:xfrm rot="5400000">
          <a:off x="2898854" y="2068785"/>
          <a:ext cx="1777643" cy="505023"/>
        </a:xfrm>
        <a:prstGeom prst="rightArrow">
          <a:avLst>
            <a:gd name="adj1" fmla="val 49830"/>
            <a:gd name="adj2" fmla="val 6066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Sell BTC for Fiat</a:t>
          </a:r>
          <a:endParaRPr lang="en-US" sz="1100" kern="1200" dirty="0"/>
        </a:p>
      </dsp:txBody>
      <dsp:txXfrm>
        <a:off x="2975181" y="2119144"/>
        <a:ext cx="1624990" cy="25165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2931B-9BC2-8847-B72D-F8439CE1B8F5}">
      <dsp:nvSpPr>
        <dsp:cNvPr id="0" name=""/>
        <dsp:cNvSpPr/>
      </dsp:nvSpPr>
      <dsp:spPr>
        <a:xfrm>
          <a:off x="505221" y="1160570"/>
          <a:ext cx="3031331" cy="1630146"/>
        </a:xfrm>
        <a:prstGeom prst="round2DiagRect">
          <a:avLst>
            <a:gd name="adj1" fmla="val 0"/>
            <a:gd name="adj2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C9E7B6-D1E7-4347-B15F-59DF90CDC8E7}">
      <dsp:nvSpPr>
        <dsp:cNvPr id="0" name=""/>
        <dsp:cNvSpPr/>
      </dsp:nvSpPr>
      <dsp:spPr>
        <a:xfrm>
          <a:off x="2020887" y="1333465"/>
          <a:ext cx="404" cy="1284357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4EB592-6724-E444-9E18-DE38607380B2}">
      <dsp:nvSpPr>
        <dsp:cNvPr id="0" name=""/>
        <dsp:cNvSpPr/>
      </dsp:nvSpPr>
      <dsp:spPr>
        <a:xfrm rot="16200000">
          <a:off x="-636559" y="1350231"/>
          <a:ext cx="1778341" cy="505221"/>
        </a:xfrm>
        <a:prstGeom prst="rightArrow">
          <a:avLst>
            <a:gd name="adj1" fmla="val 49830"/>
            <a:gd name="adj2" fmla="val 6066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Greater BTC Holdings</a:t>
          </a:r>
          <a:endParaRPr lang="en-US" sz="1100" kern="1200" dirty="0"/>
        </a:p>
      </dsp:txBody>
      <dsp:txXfrm>
        <a:off x="-560202" y="1553323"/>
        <a:ext cx="1625628" cy="251751"/>
      </dsp:txXfrm>
    </dsp:sp>
    <dsp:sp modelId="{F2EE9804-3C2B-3344-9143-1BD8C6AAD95F}">
      <dsp:nvSpPr>
        <dsp:cNvPr id="0" name=""/>
        <dsp:cNvSpPr/>
      </dsp:nvSpPr>
      <dsp:spPr>
        <a:xfrm rot="16200000">
          <a:off x="2899993" y="2068821"/>
          <a:ext cx="1778341" cy="505221"/>
        </a:xfrm>
        <a:prstGeom prst="rightArrow">
          <a:avLst>
            <a:gd name="adj1" fmla="val 49830"/>
            <a:gd name="adj2" fmla="val 60660"/>
          </a:avLst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err="1" smtClean="0"/>
            <a:t>Operatling</a:t>
          </a:r>
          <a:r>
            <a:rPr lang="en-US" sz="1100" kern="1200" dirty="0" smtClean="0"/>
            <a:t> leverage</a:t>
          </a:r>
          <a:endParaRPr lang="en-US" sz="1100" kern="1200" dirty="0"/>
        </a:p>
      </dsp:txBody>
      <dsp:txXfrm>
        <a:off x="2976350" y="2271913"/>
        <a:ext cx="1625628" cy="25175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E45ED-0DD4-F14D-8434-CB32E8DF4F9B}">
      <dsp:nvSpPr>
        <dsp:cNvPr id="0" name=""/>
        <dsp:cNvSpPr/>
      </dsp:nvSpPr>
      <dsp:spPr>
        <a:xfrm>
          <a:off x="1060" y="1049703"/>
          <a:ext cx="2481336" cy="12406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$9.5b </a:t>
          </a:r>
          <a:endParaRPr lang="en-US" sz="4400" kern="1200" dirty="0"/>
        </a:p>
      </dsp:txBody>
      <dsp:txXfrm>
        <a:off x="37398" y="1086041"/>
        <a:ext cx="2408660" cy="1167992"/>
      </dsp:txXfrm>
    </dsp:sp>
    <dsp:sp modelId="{B7147F1C-A8F3-814B-92A4-573507DFD236}">
      <dsp:nvSpPr>
        <dsp:cNvPr id="0" name=""/>
        <dsp:cNvSpPr/>
      </dsp:nvSpPr>
      <dsp:spPr>
        <a:xfrm>
          <a:off x="249194" y="2290371"/>
          <a:ext cx="248133" cy="930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0501"/>
              </a:lnTo>
              <a:lnTo>
                <a:pt x="248133" y="9305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A2CB7-7651-294E-944F-94AC6D533C0C}">
      <dsp:nvSpPr>
        <dsp:cNvPr id="0" name=""/>
        <dsp:cNvSpPr/>
      </dsp:nvSpPr>
      <dsp:spPr>
        <a:xfrm>
          <a:off x="497327" y="2600539"/>
          <a:ext cx="1985069" cy="124066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Market Value of BTC</a:t>
          </a:r>
          <a:endParaRPr lang="en-US" sz="2700" kern="1200" dirty="0"/>
        </a:p>
      </dsp:txBody>
      <dsp:txXfrm>
        <a:off x="533665" y="2636877"/>
        <a:ext cx="1912393" cy="1167992"/>
      </dsp:txXfrm>
    </dsp:sp>
    <dsp:sp modelId="{21574E12-CE43-B14B-B1D5-B6562173425A}">
      <dsp:nvSpPr>
        <dsp:cNvPr id="0" name=""/>
        <dsp:cNvSpPr/>
      </dsp:nvSpPr>
      <dsp:spPr>
        <a:xfrm>
          <a:off x="3102731" y="1049703"/>
          <a:ext cx="2481336" cy="12406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13 million</a:t>
          </a:r>
          <a:endParaRPr lang="en-US" sz="4400" kern="1200" dirty="0"/>
        </a:p>
      </dsp:txBody>
      <dsp:txXfrm>
        <a:off x="3139069" y="1086041"/>
        <a:ext cx="2408660" cy="1167992"/>
      </dsp:txXfrm>
    </dsp:sp>
    <dsp:sp modelId="{4FD0C98A-F756-1E45-AABD-B7356EE04FBD}">
      <dsp:nvSpPr>
        <dsp:cNvPr id="0" name=""/>
        <dsp:cNvSpPr/>
      </dsp:nvSpPr>
      <dsp:spPr>
        <a:xfrm>
          <a:off x="3350865" y="2290371"/>
          <a:ext cx="248133" cy="930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0501"/>
              </a:lnTo>
              <a:lnTo>
                <a:pt x="248133" y="9305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279612-FCED-CC40-8CA7-D8C54206994A}">
      <dsp:nvSpPr>
        <dsp:cNvPr id="0" name=""/>
        <dsp:cNvSpPr/>
      </dsp:nvSpPr>
      <dsp:spPr>
        <a:xfrm>
          <a:off x="3598998" y="2600539"/>
          <a:ext cx="1985069" cy="124066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BTC in circulation</a:t>
          </a:r>
          <a:endParaRPr lang="en-US" sz="2700" kern="1200" dirty="0"/>
        </a:p>
      </dsp:txBody>
      <dsp:txXfrm>
        <a:off x="3635336" y="2636877"/>
        <a:ext cx="1912393" cy="1167992"/>
      </dsp:txXfrm>
    </dsp:sp>
    <dsp:sp modelId="{8D9A213A-17D5-0C42-B7F3-8488CEA15842}">
      <dsp:nvSpPr>
        <dsp:cNvPr id="0" name=""/>
        <dsp:cNvSpPr/>
      </dsp:nvSpPr>
      <dsp:spPr>
        <a:xfrm>
          <a:off x="6204402" y="1049703"/>
          <a:ext cx="2481336" cy="124066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96k</a:t>
          </a:r>
          <a:endParaRPr lang="en-US" sz="4400" kern="1200" dirty="0"/>
        </a:p>
      </dsp:txBody>
      <dsp:txXfrm>
        <a:off x="6240740" y="1086041"/>
        <a:ext cx="2408660" cy="1167992"/>
      </dsp:txXfrm>
    </dsp:sp>
    <dsp:sp modelId="{DF5C8F00-E881-3041-9ADA-CE0092CBE591}">
      <dsp:nvSpPr>
        <dsp:cNvPr id="0" name=""/>
        <dsp:cNvSpPr/>
      </dsp:nvSpPr>
      <dsp:spPr>
        <a:xfrm>
          <a:off x="6452536" y="2290371"/>
          <a:ext cx="248133" cy="9305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0501"/>
              </a:lnTo>
              <a:lnTo>
                <a:pt x="248133" y="9305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064233-B3E7-184E-8CB2-DF7517542053}">
      <dsp:nvSpPr>
        <dsp:cNvPr id="0" name=""/>
        <dsp:cNvSpPr/>
      </dsp:nvSpPr>
      <dsp:spPr>
        <a:xfrm>
          <a:off x="6700670" y="2600539"/>
          <a:ext cx="1985069" cy="1240668"/>
        </a:xfrm>
        <a:prstGeom prst="roundRect">
          <a:avLst>
            <a:gd name="adj" fmla="val 10000"/>
          </a:avLst>
        </a:prstGeom>
        <a:solidFill>
          <a:schemeClr val="dk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Daily BTC transactions</a:t>
          </a:r>
          <a:endParaRPr lang="en-US" sz="2700" kern="1200" dirty="0"/>
        </a:p>
      </dsp:txBody>
      <dsp:txXfrm>
        <a:off x="6737008" y="2636877"/>
        <a:ext cx="1912393" cy="11679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88180-77C8-3C4F-83F2-7C183361B562}">
      <dsp:nvSpPr>
        <dsp:cNvPr id="0" name=""/>
        <dsp:cNvSpPr/>
      </dsp:nvSpPr>
      <dsp:spPr>
        <a:xfrm>
          <a:off x="0" y="0"/>
          <a:ext cx="876856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049C19-0F31-2C49-B4B6-B6D8FFEA2314}">
      <dsp:nvSpPr>
        <dsp:cNvPr id="0" name=""/>
        <dsp:cNvSpPr/>
      </dsp:nvSpPr>
      <dsp:spPr>
        <a:xfrm>
          <a:off x="0" y="0"/>
          <a:ext cx="1753712" cy="122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Origination Fee</a:t>
          </a:r>
          <a:endParaRPr lang="en-US" sz="2500" kern="1200" dirty="0"/>
        </a:p>
      </dsp:txBody>
      <dsp:txXfrm>
        <a:off x="0" y="0"/>
        <a:ext cx="1753712" cy="1227528"/>
      </dsp:txXfrm>
    </dsp:sp>
    <dsp:sp modelId="{E773764F-AFA2-274C-9817-F3DB8C67CA82}">
      <dsp:nvSpPr>
        <dsp:cNvPr id="0" name=""/>
        <dsp:cNvSpPr/>
      </dsp:nvSpPr>
      <dsp:spPr>
        <a:xfrm>
          <a:off x="1885241" y="28530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4% Origination Fee</a:t>
          </a:r>
          <a:endParaRPr lang="en-US" sz="2600" kern="1200" dirty="0"/>
        </a:p>
      </dsp:txBody>
      <dsp:txXfrm>
        <a:off x="1885241" y="28530"/>
        <a:ext cx="6883321" cy="570608"/>
      </dsp:txXfrm>
    </dsp:sp>
    <dsp:sp modelId="{A9ED0CCE-C5A4-D645-9F21-69B2B4E63F3C}">
      <dsp:nvSpPr>
        <dsp:cNvPr id="0" name=""/>
        <dsp:cNvSpPr/>
      </dsp:nvSpPr>
      <dsp:spPr>
        <a:xfrm>
          <a:off x="1753712" y="599139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556B8D-185D-3941-A1CE-BDEF2FB2B60E}">
      <dsp:nvSpPr>
        <dsp:cNvPr id="0" name=""/>
        <dsp:cNvSpPr/>
      </dsp:nvSpPr>
      <dsp:spPr>
        <a:xfrm>
          <a:off x="1885241" y="627669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Taken upfront from line of credit</a:t>
          </a:r>
          <a:endParaRPr lang="en-US" sz="2600" kern="1200" dirty="0"/>
        </a:p>
      </dsp:txBody>
      <dsp:txXfrm>
        <a:off x="1885241" y="627669"/>
        <a:ext cx="6883321" cy="570608"/>
      </dsp:txXfrm>
    </dsp:sp>
    <dsp:sp modelId="{449CE70F-6F3A-A649-9D97-D2A8E50D800D}">
      <dsp:nvSpPr>
        <dsp:cNvPr id="0" name=""/>
        <dsp:cNvSpPr/>
      </dsp:nvSpPr>
      <dsp:spPr>
        <a:xfrm>
          <a:off x="1753712" y="1198278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BADB57-3B11-5F47-BECD-827E3CFD7C9D}">
      <dsp:nvSpPr>
        <dsp:cNvPr id="0" name=""/>
        <dsp:cNvSpPr/>
      </dsp:nvSpPr>
      <dsp:spPr>
        <a:xfrm>
          <a:off x="0" y="1227528"/>
          <a:ext cx="876856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1C2CB0-2445-E24F-A1D6-0578774D210A}">
      <dsp:nvSpPr>
        <dsp:cNvPr id="0" name=""/>
        <dsp:cNvSpPr/>
      </dsp:nvSpPr>
      <dsp:spPr>
        <a:xfrm>
          <a:off x="0" y="1227528"/>
          <a:ext cx="1753712" cy="122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Servicing Fee</a:t>
          </a:r>
          <a:endParaRPr lang="en-US" sz="2500" kern="1200" dirty="0"/>
        </a:p>
      </dsp:txBody>
      <dsp:txXfrm>
        <a:off x="0" y="1227528"/>
        <a:ext cx="1753712" cy="1227528"/>
      </dsp:txXfrm>
    </dsp:sp>
    <dsp:sp modelId="{073ABC13-E9CF-4C44-B401-F46BA66FAB26}">
      <dsp:nvSpPr>
        <dsp:cNvPr id="0" name=""/>
        <dsp:cNvSpPr/>
      </dsp:nvSpPr>
      <dsp:spPr>
        <a:xfrm>
          <a:off x="1885241" y="1256058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1% annualized</a:t>
          </a:r>
          <a:endParaRPr lang="en-US" sz="2600" kern="1200" dirty="0"/>
        </a:p>
      </dsp:txBody>
      <dsp:txXfrm>
        <a:off x="1885241" y="1256058"/>
        <a:ext cx="6883321" cy="570608"/>
      </dsp:txXfrm>
    </dsp:sp>
    <dsp:sp modelId="{2D90EA6C-2C3F-AB45-9AA3-F95CD6D87266}">
      <dsp:nvSpPr>
        <dsp:cNvPr id="0" name=""/>
        <dsp:cNvSpPr/>
      </dsp:nvSpPr>
      <dsp:spPr>
        <a:xfrm>
          <a:off x="1753712" y="1826667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142D3-28A0-FA4C-BFF2-787175A7E9A3}">
      <dsp:nvSpPr>
        <dsp:cNvPr id="0" name=""/>
        <dsp:cNvSpPr/>
      </dsp:nvSpPr>
      <dsp:spPr>
        <a:xfrm>
          <a:off x="1885241" y="1855197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Taken monthly out of collateral</a:t>
          </a:r>
          <a:endParaRPr lang="en-US" sz="2600" kern="1200" dirty="0"/>
        </a:p>
      </dsp:txBody>
      <dsp:txXfrm>
        <a:off x="1885241" y="1855197"/>
        <a:ext cx="6883321" cy="570608"/>
      </dsp:txXfrm>
    </dsp:sp>
    <dsp:sp modelId="{16FF7276-512D-2445-97D7-76117FB5C7A9}">
      <dsp:nvSpPr>
        <dsp:cNvPr id="0" name=""/>
        <dsp:cNvSpPr/>
      </dsp:nvSpPr>
      <dsp:spPr>
        <a:xfrm>
          <a:off x="1753712" y="2425806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D2AA51-8349-C74A-953C-407A46D398ED}">
      <dsp:nvSpPr>
        <dsp:cNvPr id="0" name=""/>
        <dsp:cNvSpPr/>
      </dsp:nvSpPr>
      <dsp:spPr>
        <a:xfrm>
          <a:off x="0" y="2455056"/>
          <a:ext cx="876856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71B589-D315-8041-B24B-2678518981D3}">
      <dsp:nvSpPr>
        <dsp:cNvPr id="0" name=""/>
        <dsp:cNvSpPr/>
      </dsp:nvSpPr>
      <dsp:spPr>
        <a:xfrm>
          <a:off x="0" y="2455056"/>
          <a:ext cx="1753712" cy="122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Annual % Rate</a:t>
          </a:r>
          <a:endParaRPr lang="en-US" sz="2500" kern="1200" dirty="0"/>
        </a:p>
      </dsp:txBody>
      <dsp:txXfrm>
        <a:off x="0" y="2455056"/>
        <a:ext cx="1753712" cy="1227528"/>
      </dsp:txXfrm>
    </dsp:sp>
    <dsp:sp modelId="{A662143D-5062-5745-9743-D23B536B325D}">
      <dsp:nvSpPr>
        <dsp:cNvPr id="0" name=""/>
        <dsp:cNvSpPr/>
      </dsp:nvSpPr>
      <dsp:spPr>
        <a:xfrm>
          <a:off x="1885241" y="2483586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14% Annualized Percentage Rate</a:t>
          </a:r>
          <a:endParaRPr lang="en-US" sz="2600" kern="1200" dirty="0"/>
        </a:p>
      </dsp:txBody>
      <dsp:txXfrm>
        <a:off x="1885241" y="2483586"/>
        <a:ext cx="6883321" cy="570608"/>
      </dsp:txXfrm>
    </dsp:sp>
    <dsp:sp modelId="{EE42F93B-D55A-2049-B580-898BDEF1DBC8}">
      <dsp:nvSpPr>
        <dsp:cNvPr id="0" name=""/>
        <dsp:cNvSpPr/>
      </dsp:nvSpPr>
      <dsp:spPr>
        <a:xfrm>
          <a:off x="1753712" y="3054195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9E53F4-8901-B740-B032-E5E8D428D9B7}">
      <dsp:nvSpPr>
        <dsp:cNvPr id="0" name=""/>
        <dsp:cNvSpPr/>
      </dsp:nvSpPr>
      <dsp:spPr>
        <a:xfrm>
          <a:off x="1885241" y="3082726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Payment taken out of collateral or ACH</a:t>
          </a:r>
          <a:endParaRPr lang="en-US" sz="2600" kern="1200" dirty="0"/>
        </a:p>
      </dsp:txBody>
      <dsp:txXfrm>
        <a:off x="1885241" y="3082726"/>
        <a:ext cx="6883321" cy="570608"/>
      </dsp:txXfrm>
    </dsp:sp>
    <dsp:sp modelId="{0B868629-3653-404F-A570-BC4792CF4ABE}">
      <dsp:nvSpPr>
        <dsp:cNvPr id="0" name=""/>
        <dsp:cNvSpPr/>
      </dsp:nvSpPr>
      <dsp:spPr>
        <a:xfrm>
          <a:off x="1753712" y="3653335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292A2C-05E4-DF4D-8937-6F91E0CF39EE}">
      <dsp:nvSpPr>
        <dsp:cNvPr id="0" name=""/>
        <dsp:cNvSpPr/>
      </dsp:nvSpPr>
      <dsp:spPr>
        <a:xfrm>
          <a:off x="0" y="3682584"/>
          <a:ext cx="876856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B20EA6-7514-164B-9DBD-25239178FFFE}">
      <dsp:nvSpPr>
        <dsp:cNvPr id="0" name=""/>
        <dsp:cNvSpPr/>
      </dsp:nvSpPr>
      <dsp:spPr>
        <a:xfrm>
          <a:off x="0" y="3682584"/>
          <a:ext cx="1753712" cy="12275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Interchange Fees</a:t>
          </a:r>
          <a:endParaRPr lang="en-US" sz="2500" kern="1200" dirty="0"/>
        </a:p>
      </dsp:txBody>
      <dsp:txXfrm>
        <a:off x="0" y="3682584"/>
        <a:ext cx="1753712" cy="1227528"/>
      </dsp:txXfrm>
    </dsp:sp>
    <dsp:sp modelId="{E2E0DE2B-84D8-2940-A1EB-AE361F0BBD98}">
      <dsp:nvSpPr>
        <dsp:cNvPr id="0" name=""/>
        <dsp:cNvSpPr/>
      </dsp:nvSpPr>
      <dsp:spPr>
        <a:xfrm>
          <a:off x="1885241" y="3711115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Market interchange rate</a:t>
          </a:r>
          <a:endParaRPr lang="en-US" sz="2600" kern="1200" dirty="0"/>
        </a:p>
      </dsp:txBody>
      <dsp:txXfrm>
        <a:off x="1885241" y="3711115"/>
        <a:ext cx="6883321" cy="570608"/>
      </dsp:txXfrm>
    </dsp:sp>
    <dsp:sp modelId="{D39591EF-6BA3-C84A-BDE2-07E153B44354}">
      <dsp:nvSpPr>
        <dsp:cNvPr id="0" name=""/>
        <dsp:cNvSpPr/>
      </dsp:nvSpPr>
      <dsp:spPr>
        <a:xfrm>
          <a:off x="1753712" y="4281724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DAEEE5-52D5-1F4E-B1B3-CC8390EB2F15}">
      <dsp:nvSpPr>
        <dsp:cNvPr id="0" name=""/>
        <dsp:cNvSpPr/>
      </dsp:nvSpPr>
      <dsp:spPr>
        <a:xfrm>
          <a:off x="1885241" y="4310254"/>
          <a:ext cx="6883321" cy="570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/>
            <a:t>Debit Card Transactions</a:t>
          </a:r>
          <a:endParaRPr lang="en-US" sz="2600" kern="1200" dirty="0"/>
        </a:p>
      </dsp:txBody>
      <dsp:txXfrm>
        <a:off x="1885241" y="4310254"/>
        <a:ext cx="6883321" cy="570608"/>
      </dsp:txXfrm>
    </dsp:sp>
    <dsp:sp modelId="{2BCAA5EB-1146-CB44-A588-53AEEC3FC3C1}">
      <dsp:nvSpPr>
        <dsp:cNvPr id="0" name=""/>
        <dsp:cNvSpPr/>
      </dsp:nvSpPr>
      <dsp:spPr>
        <a:xfrm>
          <a:off x="1753712" y="4880863"/>
          <a:ext cx="7014850" cy="0"/>
        </a:xfrm>
        <a:prstGeom prst="line">
          <a:avLst/>
        </a:prstGeom>
        <a:solidFill>
          <a:schemeClr val="dk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BDA14-499A-B949-9B9E-4041D2611223}">
      <dsp:nvSpPr>
        <dsp:cNvPr id="0" name=""/>
        <dsp:cNvSpPr/>
      </dsp:nvSpPr>
      <dsp:spPr>
        <a:xfrm>
          <a:off x="829873" y="212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Unsecured Loan</a:t>
          </a:r>
          <a:endParaRPr lang="en-US" sz="2700" kern="1200" dirty="0"/>
        </a:p>
      </dsp:txBody>
      <dsp:txXfrm>
        <a:off x="852352" y="22691"/>
        <a:ext cx="3025066" cy="722548"/>
      </dsp:txXfrm>
    </dsp:sp>
    <dsp:sp modelId="{733DA567-A8C7-9641-8996-4E4F9DD866BA}">
      <dsp:nvSpPr>
        <dsp:cNvPr id="0" name=""/>
        <dsp:cNvSpPr/>
      </dsp:nvSpPr>
      <dsp:spPr>
        <a:xfrm rot="5400000">
          <a:off x="2297729" y="834875"/>
          <a:ext cx="134313" cy="134313"/>
        </a:xfrm>
        <a:prstGeom prst="rightArrow">
          <a:avLst>
            <a:gd name="adj1" fmla="val 667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D5AA99-A7DA-A849-80A0-30DF53718D74}">
      <dsp:nvSpPr>
        <dsp:cNvPr id="0" name=""/>
        <dsp:cNvSpPr/>
      </dsp:nvSpPr>
      <dsp:spPr>
        <a:xfrm>
          <a:off x="829873" y="1036346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Installment Loan</a:t>
          </a:r>
          <a:endParaRPr lang="en-US" sz="2300" kern="1200" dirty="0"/>
        </a:p>
      </dsp:txBody>
      <dsp:txXfrm>
        <a:off x="852352" y="1058825"/>
        <a:ext cx="3025066" cy="722548"/>
      </dsp:txXfrm>
    </dsp:sp>
    <dsp:sp modelId="{7F810F13-C732-7245-B6CF-5D0449D2F947}">
      <dsp:nvSpPr>
        <dsp:cNvPr id="0" name=""/>
        <dsp:cNvSpPr/>
      </dsp:nvSpPr>
      <dsp:spPr>
        <a:xfrm rot="5400000">
          <a:off x="2297729" y="1871009"/>
          <a:ext cx="134313" cy="134313"/>
        </a:xfrm>
        <a:prstGeom prst="rightArrow">
          <a:avLst>
            <a:gd name="adj1" fmla="val 667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D196C0-7CBB-074F-88B6-D985F56DF226}">
      <dsp:nvSpPr>
        <dsp:cNvPr id="0" name=""/>
        <dsp:cNvSpPr/>
      </dsp:nvSpPr>
      <dsp:spPr>
        <a:xfrm>
          <a:off x="829873" y="2072479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Takes weeks to fund</a:t>
          </a:r>
          <a:endParaRPr lang="en-US" sz="2300" kern="1200" dirty="0"/>
        </a:p>
      </dsp:txBody>
      <dsp:txXfrm>
        <a:off x="852352" y="2094958"/>
        <a:ext cx="3025066" cy="722548"/>
      </dsp:txXfrm>
    </dsp:sp>
    <dsp:sp modelId="{94158971-970C-A44B-9E84-E11A7F311A2D}">
      <dsp:nvSpPr>
        <dsp:cNvPr id="0" name=""/>
        <dsp:cNvSpPr/>
      </dsp:nvSpPr>
      <dsp:spPr>
        <a:xfrm rot="5400000">
          <a:off x="2297729" y="2907142"/>
          <a:ext cx="134313" cy="134313"/>
        </a:xfrm>
        <a:prstGeom prst="rightArrow">
          <a:avLst>
            <a:gd name="adj1" fmla="val 667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17E4BC-5223-EE46-ABEA-7A1BBEFAFD58}">
      <dsp:nvSpPr>
        <dsp:cNvPr id="0" name=""/>
        <dsp:cNvSpPr/>
      </dsp:nvSpPr>
      <dsp:spPr>
        <a:xfrm>
          <a:off x="829873" y="3108612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Loan is in BTC</a:t>
          </a:r>
          <a:endParaRPr lang="en-US" sz="2300" kern="1200" dirty="0"/>
        </a:p>
      </dsp:txBody>
      <dsp:txXfrm>
        <a:off x="852352" y="3131091"/>
        <a:ext cx="3025066" cy="722548"/>
      </dsp:txXfrm>
    </dsp:sp>
    <dsp:sp modelId="{44DDA275-DF7A-4B40-9FFA-4D33B2BF30EE}">
      <dsp:nvSpPr>
        <dsp:cNvPr id="0" name=""/>
        <dsp:cNvSpPr/>
      </dsp:nvSpPr>
      <dsp:spPr>
        <a:xfrm>
          <a:off x="4329701" y="212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Secured line of credit</a:t>
          </a:r>
          <a:endParaRPr lang="en-US" sz="2700" kern="1200" dirty="0"/>
        </a:p>
      </dsp:txBody>
      <dsp:txXfrm>
        <a:off x="4352180" y="22691"/>
        <a:ext cx="3025066" cy="722548"/>
      </dsp:txXfrm>
    </dsp:sp>
    <dsp:sp modelId="{38D9EDA2-8A4C-094E-B6E9-5CBF4743FFC3}">
      <dsp:nvSpPr>
        <dsp:cNvPr id="0" name=""/>
        <dsp:cNvSpPr/>
      </dsp:nvSpPr>
      <dsp:spPr>
        <a:xfrm rot="5400000">
          <a:off x="5797557" y="834875"/>
          <a:ext cx="134313" cy="134313"/>
        </a:xfrm>
        <a:prstGeom prst="rightArrow">
          <a:avLst>
            <a:gd name="adj1" fmla="val 667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55625A-3E57-9242-9C1A-0748DE7B55D1}">
      <dsp:nvSpPr>
        <dsp:cNvPr id="0" name=""/>
        <dsp:cNvSpPr/>
      </dsp:nvSpPr>
      <dsp:spPr>
        <a:xfrm>
          <a:off x="4329701" y="1036346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Revolving Line of Credit</a:t>
          </a:r>
          <a:endParaRPr lang="en-US" sz="2300" kern="1200" dirty="0"/>
        </a:p>
      </dsp:txBody>
      <dsp:txXfrm>
        <a:off x="4352180" y="1058825"/>
        <a:ext cx="3025066" cy="722548"/>
      </dsp:txXfrm>
    </dsp:sp>
    <dsp:sp modelId="{9D8DFC15-AC96-B24E-BFE3-0130E1589FB6}">
      <dsp:nvSpPr>
        <dsp:cNvPr id="0" name=""/>
        <dsp:cNvSpPr/>
      </dsp:nvSpPr>
      <dsp:spPr>
        <a:xfrm rot="5400000">
          <a:off x="5797557" y="1871009"/>
          <a:ext cx="134313" cy="134313"/>
        </a:xfrm>
        <a:prstGeom prst="rightArrow">
          <a:avLst>
            <a:gd name="adj1" fmla="val 667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0E9E95-1270-3D4F-8405-58C3BFB1ECCB}">
      <dsp:nvSpPr>
        <dsp:cNvPr id="0" name=""/>
        <dsp:cNvSpPr/>
      </dsp:nvSpPr>
      <dsp:spPr>
        <a:xfrm>
          <a:off x="4329701" y="2072479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Instant access to cash</a:t>
          </a:r>
          <a:endParaRPr lang="en-US" sz="2300" kern="1200" dirty="0"/>
        </a:p>
      </dsp:txBody>
      <dsp:txXfrm>
        <a:off x="4352180" y="2094958"/>
        <a:ext cx="3025066" cy="722548"/>
      </dsp:txXfrm>
    </dsp:sp>
    <dsp:sp modelId="{8406348F-0541-0B41-AA00-AAC9A7ACD978}">
      <dsp:nvSpPr>
        <dsp:cNvPr id="0" name=""/>
        <dsp:cNvSpPr/>
      </dsp:nvSpPr>
      <dsp:spPr>
        <a:xfrm rot="5400000">
          <a:off x="5797557" y="2907142"/>
          <a:ext cx="134313" cy="134313"/>
        </a:xfrm>
        <a:prstGeom prst="rightArrow">
          <a:avLst>
            <a:gd name="adj1" fmla="val 667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787C0D-93E1-424E-A101-D0C7486FF24D}">
      <dsp:nvSpPr>
        <dsp:cNvPr id="0" name=""/>
        <dsp:cNvSpPr/>
      </dsp:nvSpPr>
      <dsp:spPr>
        <a:xfrm>
          <a:off x="4329701" y="3108612"/>
          <a:ext cx="3070024" cy="767506"/>
        </a:xfrm>
        <a:prstGeom prst="roundRect">
          <a:avLst>
            <a:gd name="adj" fmla="val 1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Line of credit in local currency</a:t>
          </a:r>
          <a:endParaRPr lang="en-US" sz="2300" kern="1200" dirty="0"/>
        </a:p>
      </dsp:txBody>
      <dsp:txXfrm>
        <a:off x="4352180" y="3131091"/>
        <a:ext cx="3025066" cy="72254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69C3CC-AA99-8444-A95A-43E5F742718F}">
      <dsp:nvSpPr>
        <dsp:cNvPr id="0" name=""/>
        <dsp:cNvSpPr/>
      </dsp:nvSpPr>
      <dsp:spPr>
        <a:xfrm>
          <a:off x="0" y="0"/>
          <a:ext cx="8229600" cy="1414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Organic Channels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Online marketing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Affiliate Programs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Social Media</a:t>
          </a:r>
          <a:endParaRPr lang="en-US" sz="1700" kern="1200" dirty="0"/>
        </a:p>
      </dsp:txBody>
      <dsp:txXfrm>
        <a:off x="1787356" y="0"/>
        <a:ext cx="6442243" cy="1414363"/>
      </dsp:txXfrm>
    </dsp:sp>
    <dsp:sp modelId="{9DF0BCAF-5DB1-0D41-8E5D-1D035A8A0AC5}">
      <dsp:nvSpPr>
        <dsp:cNvPr id="0" name=""/>
        <dsp:cNvSpPr/>
      </dsp:nvSpPr>
      <dsp:spPr>
        <a:xfrm>
          <a:off x="141436" y="1414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A78012-9358-5C41-9D25-52EDE376A0E8}">
      <dsp:nvSpPr>
        <dsp:cNvPr id="0" name=""/>
        <dsp:cNvSpPr/>
      </dsp:nvSpPr>
      <dsp:spPr>
        <a:xfrm>
          <a:off x="0" y="1555799"/>
          <a:ext cx="8229600" cy="1414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Digital Wallets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API Integration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err="1" smtClean="0"/>
            <a:t>Xapo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err="1" smtClean="0"/>
            <a:t>Blockchain</a:t>
          </a:r>
          <a:endParaRPr lang="en-US" sz="1700" kern="1200" dirty="0"/>
        </a:p>
      </dsp:txBody>
      <dsp:txXfrm>
        <a:off x="1787356" y="1555799"/>
        <a:ext cx="6442243" cy="1414363"/>
      </dsp:txXfrm>
    </dsp:sp>
    <dsp:sp modelId="{9DF1C7E8-0A23-5D40-8D70-9A48481ABC72}">
      <dsp:nvSpPr>
        <dsp:cNvPr id="0" name=""/>
        <dsp:cNvSpPr/>
      </dsp:nvSpPr>
      <dsp:spPr>
        <a:xfrm>
          <a:off x="141436" y="1697236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713ECEF-017B-C648-8337-94393F3B40A9}">
      <dsp:nvSpPr>
        <dsp:cNvPr id="0" name=""/>
        <dsp:cNvSpPr/>
      </dsp:nvSpPr>
      <dsp:spPr>
        <a:xfrm>
          <a:off x="0" y="3111599"/>
          <a:ext cx="8229600" cy="141436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Crypto Exchanges</a:t>
          </a:r>
          <a:endParaRPr lang="en-US" sz="22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API Integration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Kraken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dirty="0" smtClean="0"/>
            <a:t>BTC</a:t>
          </a:r>
          <a:r>
            <a:rPr lang="en-US" sz="1700" kern="1200" dirty="0" smtClean="0"/>
            <a:t>-E</a:t>
          </a:r>
          <a:endParaRPr lang="en-US" sz="1700" kern="1200" dirty="0"/>
        </a:p>
      </dsp:txBody>
      <dsp:txXfrm>
        <a:off x="1787356" y="3111599"/>
        <a:ext cx="6442243" cy="1414363"/>
      </dsp:txXfrm>
    </dsp:sp>
    <dsp:sp modelId="{5120E605-45CD-CD45-AFC2-ADDB03E5699F}">
      <dsp:nvSpPr>
        <dsp:cNvPr id="0" name=""/>
        <dsp:cNvSpPr/>
      </dsp:nvSpPr>
      <dsp:spPr>
        <a:xfrm>
          <a:off x="141436" y="3253035"/>
          <a:ext cx="1645920" cy="113149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OpposingIdeas">
  <dgm:title val=""/>
  <dgm:desc val=""/>
  <dgm:catLst>
    <dgm:cat type="relationship" pri="34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30" srcId="0" destId="10" srcOrd="0" destOrd="0"/>
        <dgm:cxn modelId="12" srcId="10" destId="11" srcOrd="0" destOrd="0"/>
        <dgm:cxn modelId="40" srcId="0" destId="20" srcOrd="1" destOrd="0"/>
        <dgm:cxn modelId="22" srcId="20" destId="21" srcOrd="0" destOrd="0"/>
      </dgm:cxnLst>
      <dgm:bg/>
      <dgm:whole/>
    </dgm:dataModel>
  </dgm:clrData>
  <dgm:layoutNode name="Name0">
    <dgm:varLst>
      <dgm:chMax val="2"/>
      <dgm:dir/>
      <dgm:animOne val="branch"/>
      <dgm:animLvl val="lvl"/>
      <dgm:resizeHandles val="exact"/>
    </dgm:varLst>
    <dgm:choose name="Name1">
      <dgm:if name="Name2" axis="ch" ptType="node" func="cnt" op="lte" val="1">
        <dgm:alg type="composite">
          <dgm:param type="ar" val="0.9928"/>
        </dgm:alg>
      </dgm:if>
      <dgm:else name="Name3">
        <dgm:alg type="composite">
          <dgm:param type="ar" val="1.6364"/>
        </dgm:alg>
      </dgm:else>
    </dgm:choose>
    <dgm:shape xmlns:r="http://schemas.openxmlformats.org/officeDocument/2006/relationships" r:blip="">
      <dgm:adjLst/>
    </dgm:shape>
    <dgm:choose name="Name4">
      <dgm:if name="Name5" func="var" arg="dir" op="equ" val="norm">
        <dgm:choose name="Name6">
          <dgm:if name="Name7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2963"/>
              <dgm:constr type="t" for="ch" forName="ChildText1" refType="h" fact="0.2722"/>
              <dgm:constr type="w" for="ch" forName="ChildText1" refType="w" fact="0.6534"/>
              <dgm:constr type="h" for="ch" forName="ChildText1" refType="h" fact="0.6682"/>
              <dgm:constr type="l" for="ch" forName="Background" refType="w" fact="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l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l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8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l" for="ch" forName="ChildText1" refType="w" fact="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l" for="ch" forName="ChildText2" refType="w" fact="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l" for="ch" forName="Background" refType="w" fact="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l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l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l" for="ch" forName="ParentText2" refType="w" fact="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l" for="ch" forName="ParentShape2" refType="w" fact="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l" for="ch" forName="Divider" refType="w" fact="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if>
      <dgm:else name="Name9">
        <dgm:choose name="Name10">
          <dgm:if name="Name11" axis="ch" ptType="node" func="cnt" op="lte" val="1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2455"/>
              <dgm:constr type="t" for="ch" forName="ChildText1" refType="h" fact="0.2651"/>
              <dgm:constr type="w" for="ch" forName="ChildText1" refType="w" fact="0.5351"/>
              <dgm:constr type="h" for="ch" forName="ChildText1" refType="h" fact="0.56"/>
              <dgm:constr type="r" for="ch" forName="Background" refType="w" fact="-0.246"/>
              <dgm:constr type="t" for="ch" forName="Background" refType="h" fact="0.2125"/>
              <dgm:constr type="w" for="ch" forName="Background" refType="w" fact="0.754"/>
              <dgm:constr type="h" for="ch" forName="Background" refType="h" fact="0.7875"/>
              <dgm:constr type="r" for="ch" forName="ParentText1" refType="w" fact="0"/>
              <dgm:constr type="t" for="ch" forName="ParentText1" refType="h" fact="0"/>
              <dgm:constr type="w" for="ch" forName="ParentText1" refType="w" fact="0.234"/>
              <dgm:constr type="h" for="ch" forName="ParentText1" refType="h" fact="0.8713"/>
              <dgm:constr type="r" for="ch" forName="ParentShape1" refType="w" fact="0"/>
              <dgm:constr type="t" for="ch" forName="ParentShape1" refType="h" fact="0"/>
              <dgm:constr type="w" for="ch" forName="ParentShape1" refType="w" fact="0.234"/>
              <dgm:constr type="h" for="ch" forName="ParentShape1" refType="h" fact="0.8713"/>
            </dgm:constrLst>
          </dgm:if>
          <dgm:else name="Name12">
            <dgm:constrLst>
              <dgm:constr type="primFontSz" for="des" forName="ParentText1" op="equ" val="65"/>
              <dgm:constr type="primFontSz" for="des" forName="ParentText2" refType="primFontSz" refFor="des" refForName="ParentText1" op="equ"/>
              <dgm:constr type="primFontSz" for="des" forName="ChildText1" op="equ" val="65"/>
              <dgm:constr type="primFontSz" for="des" forName="ChildText2" refType="primFontSz" refFor="des" refForName="ChildText1" op="equ"/>
              <dgm:constr type="r" for="ch" forName="ChildText1" refType="w" fact="-0.15"/>
              <dgm:constr type="t" for="ch" forName="ChildText1" refType="h" fact="0.22"/>
              <dgm:constr type="w" for="ch" forName="ChildText1" refType="w" fact="0.325"/>
              <dgm:constr type="h" for="ch" forName="ChildText1" refType="h" fact="0.56"/>
              <dgm:constr type="r" for="ch" forName="ChildText2" refType="w" fact="-0.525"/>
              <dgm:constr type="t" for="ch" forName="ChildText2" refType="h" fact="0.22"/>
              <dgm:constr type="w" for="ch" forName="ChildText2" refType="w" fact="0.325"/>
              <dgm:constr type="h" for="ch" forName="ChildText2" refType="h" fact="0.56"/>
              <dgm:constr type="r" for="ch" forName="Background" refType="w" fact="-0.125"/>
              <dgm:constr type="t" for="ch" forName="Background" refType="h" fact="0.17"/>
              <dgm:constr type="w" for="ch" forName="Background" refType="w" fact="0.75"/>
              <dgm:constr type="h" for="ch" forName="Background" refType="h" fact="0.66"/>
              <dgm:constr type="r" for="ch" forName="ParentText1" refType="w" fact="0"/>
              <dgm:constr type="t" for="ch" forName="ParentText1" refType="h" fact="0"/>
              <dgm:constr type="w" for="ch" forName="ParentText1" refType="w" fact="0.125"/>
              <dgm:constr type="h" for="ch" forName="ParentText1" refType="h" fact="0.72"/>
              <dgm:constr type="r" for="ch" forName="ParentShape1" refType="w" fact="0"/>
              <dgm:constr type="t" for="ch" forName="ParentShape1" refType="h" fact="0"/>
              <dgm:constr type="w" for="ch" forName="ParentShape1" refType="w" fact="0.125"/>
              <dgm:constr type="h" for="ch" forName="ParentShape1" refType="h" fact="0.72"/>
              <dgm:constr type="r" for="ch" forName="ParentText2" refType="w" fact="-0.875"/>
              <dgm:constr type="t" for="ch" forName="ParentText2" refType="h" fact="0.28"/>
              <dgm:constr type="w" for="ch" forName="ParentText2" refType="w" fact="0.125"/>
              <dgm:constr type="h" for="ch" forName="ParentText2" refType="h" fact="0.72"/>
              <dgm:constr type="r" for="ch" forName="ParentShape2" refType="w" fact="-0.875"/>
              <dgm:constr type="t" for="ch" forName="ParentShape2" refType="h" fact="0.28"/>
              <dgm:constr type="w" for="ch" forName="ParentShape2" refType="w" fact="0.125"/>
              <dgm:constr type="h" for="ch" forName="ParentShape2" refType="h" fact="0.72"/>
              <dgm:constr type="r" for="ch" forName="Divider" refType="w" fact="-0.5"/>
              <dgm:constr type="t" for="ch" forName="Divider" refType="h" fact="0.24"/>
              <dgm:constr type="w" for="ch" forName="Divider" refType="w" fact="0.0001"/>
              <dgm:constr type="h" for="ch" forName="Divider" refType="h" fact="0.52"/>
            </dgm:constrLst>
          </dgm:else>
        </dgm:choose>
      </dgm:else>
    </dgm:choose>
    <dgm:choose name="Name13">
      <dgm:if name="Name14" axis="ch" ptType="node" func="cnt" op="gte" val="1">
        <dgm:layoutNode name="Background" styleLbl="node1">
          <dgm:alg type="sp"/>
          <dgm:choose name="Name15">
            <dgm:if name="Name16" func="var" arg="dir" op="equ" val="norm">
              <dgm:shape xmlns:r="http://schemas.openxmlformats.org/officeDocument/2006/relationships" type="round2DiagRect" r:blip="">
                <dgm:adjLst>
                  <dgm:adj idx="1" val="0"/>
                  <dgm:adj idx="2" val="0.1667"/>
                </dgm:adjLst>
              </dgm:shape>
            </dgm:if>
            <dgm:else name="Name17">
              <dgm:shape xmlns:r="http://schemas.openxmlformats.org/officeDocument/2006/relationships" type="round2DiagRect" r:blip="">
                <dgm:adjLst>
                  <dgm:adj idx="1" val="0.1667"/>
                  <dgm:adj idx="2" val="0"/>
                </dgm:adjLst>
              </dgm:shape>
            </dgm:else>
          </dgm:choose>
          <dgm:presOf/>
        </dgm:layoutNode>
        <dgm:choose name="Name18">
          <dgm:if name="Name19" axis="ch" ptType="node" func="cnt" op="gte" val="2">
            <dgm:layoutNode name="Divider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</dgm:if>
          <dgm:else name="Name20"/>
        </dgm:choose>
        <dgm:layoutNode name="ChildText1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 hideGeom="1">
            <dgm:adjLst/>
          </dgm:shape>
          <dgm:presOf axis="ch des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21">
          <dgm:if name="Name22" axis="ch" ptType="node" func="cnt" op="gte" val="2">
            <dgm:layoutNode name="ChildText2" styleLbl="revTx">
              <dgm:varLst>
                <dgm:chMax val="0"/>
                <dgm:chPref val="0"/>
                <dgm:bulletEnabled val="1"/>
              </dgm:varLst>
              <dgm:alg type="tx">
                <dgm:param type="parTxLTRAlign" val="l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ch des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23"/>
        </dgm:choose>
        <dgm:layoutNode name="ParentText1" styleLbl="revTx">
          <dgm:varLst>
            <dgm:chMax val="1"/>
            <dgm:chPref val="1"/>
          </dgm:varLst>
          <dgm:choose name="Name24">
            <dgm:if name="Name25" func="var" arg="dir" op="equ" val="norm">
              <dgm:alg type="tx">
                <dgm:param type="parTxLTRAlign" val="r"/>
                <dgm:param type="shpTxLTRAlignCh" val="r"/>
                <dgm:param type="txAnchorVertCh" val="mid"/>
                <dgm:param type="autoTxRot" val="grav"/>
              </dgm:alg>
            </dgm:if>
            <dgm:else name="Name26">
              <dgm:alg type="tx">
                <dgm:param type="parTxLTRAlign" val="l"/>
                <dgm:param type="shpTxLTRAlignCh" val="r"/>
                <dgm:param type="txAnchorVertCh" val="mid"/>
                <dgm:param type="autoTxRot" val="grav"/>
              </dgm:alg>
            </dgm:else>
          </dgm:choose>
          <dgm:choose name="Name27">
            <dgm:if name="Name28" func="var" arg="dir" op="equ" val="norm">
              <dgm:shape xmlns:r="http://schemas.openxmlformats.org/officeDocument/2006/relationships" rot="-90" type="rightArrow" r:blip="" hideGeom="1">
                <dgm:adjLst>
                  <dgm:adj idx="1" val="0.4983"/>
                  <dgm:adj idx="2" val="0.6066"/>
                </dgm:adjLst>
              </dgm:shape>
            </dgm:if>
            <dgm:else name="Name29">
              <dgm:shape xmlns:r="http://schemas.openxmlformats.org/officeDocument/2006/relationships" rot="90" type="leftArrow" r:blip="" hideGeom="1">
                <dgm:adjLst>
                  <dgm:adj idx="1" val="0.4983"/>
                  <dgm:adj idx="2" val="0.6066"/>
                </dgm:adjLst>
              </dgm:shape>
            </dgm:else>
          </dgm:choose>
          <dgm:presOf axis="ch 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ParentShape1" styleLbl="alignImgPlace1">
          <dgm:varLst/>
          <dgm:alg type="sp"/>
          <dgm:presOf axis="ch self" ptType="node node" st="1 1" cnt="1 0"/>
          <dgm:choose name="Name30">
            <dgm:if name="Name31" func="var" arg="dir" op="equ" val="norm">
              <dgm:shape xmlns:r="http://schemas.openxmlformats.org/officeDocument/2006/relationships" rot="-90" type="rightArrow" r:blip="">
                <dgm:adjLst>
                  <dgm:adj idx="1" val="0.4983"/>
                  <dgm:adj idx="2" val="0.6066"/>
                </dgm:adjLst>
              </dgm:shape>
            </dgm:if>
            <dgm:else name="Name32">
              <dgm:shape xmlns:r="http://schemas.openxmlformats.org/officeDocument/2006/relationships" rot="90" type="leftArrow" r:blip="">
                <dgm:adjLst>
                  <dgm:adj idx="1" val="0.4983"/>
                  <dgm:adj idx="2" val="0.6066"/>
                </dgm:adjLst>
              </dgm:shape>
            </dgm:else>
          </dgm:choose>
        </dgm:layoutNode>
        <dgm:choose name="Name33">
          <dgm:if name="Name34" axis="ch" ptType="node" func="cnt" op="gte" val="2">
            <dgm:layoutNode name="ParentText2" styleLbl="revTx">
              <dgm:varLst>
                <dgm:chMax val="1"/>
                <dgm:chPref val="1"/>
              </dgm:varLst>
              <dgm:choose name="Name35">
                <dgm:if name="Name36" func="var" arg="dir" op="equ" val="norm">
                  <dgm:alg type="tx">
                    <dgm:param type="parTxLTRAlign" val="r"/>
                    <dgm:param type="shpTxLTRAlignCh" val="r"/>
                    <dgm:param type="txAnchorVertCh" val="mid"/>
                    <dgm:param type="autoTxRot" val="grav"/>
                  </dgm:alg>
                </dgm:if>
                <dgm:else name="Name37">
                  <dgm:alg type="tx">
                    <dgm:param type="parTxLTRAlign" val="l"/>
                    <dgm:param type="shpTxLTRAlignCh" val="r"/>
                    <dgm:param type="txAnchorVertCh" val="mid"/>
                    <dgm:param type="autoTxRot" val="grav"/>
                  </dgm:alg>
                </dgm:else>
              </dgm:choose>
              <dgm:choose name="Name38">
                <dgm:if name="Name39" func="var" arg="dir" op="equ" val="norm">
                  <dgm:shape xmlns:r="http://schemas.openxmlformats.org/officeDocument/2006/relationships" rot="90" type="rightArrow" r:blip="" hideGeom="1">
                    <dgm:adjLst>
                      <dgm:adj idx="1" val="0.4983"/>
                      <dgm:adj idx="2" val="0.6066"/>
                    </dgm:adjLst>
                  </dgm:shape>
                </dgm:if>
                <dgm:else name="Name40">
                  <dgm:shape xmlns:r="http://schemas.openxmlformats.org/officeDocument/2006/relationships" rot="-90" type="leftArrow" r:blip="" hideGeom="1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ParentShape2" styleLbl="alignImgPlace1">
              <dgm:varLst/>
              <dgm:alg type="sp"/>
              <dgm:choose name="Name41">
                <dgm:if name="Name42" func="var" arg="dir" op="equ" val="norm">
                  <dgm:shape xmlns:r="http://schemas.openxmlformats.org/officeDocument/2006/relationships" rot="90" type="rightArrow" r:blip="">
                    <dgm:adjLst>
                      <dgm:adj idx="1" val="0.4983"/>
                      <dgm:adj idx="2" val="0.6066"/>
                    </dgm:adjLst>
                  </dgm:shape>
                </dgm:if>
                <dgm:else name="Name43">
                  <dgm:shape xmlns:r="http://schemas.openxmlformats.org/officeDocument/2006/relationships" rot="-90" type="leftArrow" r:blip="">
                    <dgm:adjLst>
                      <dgm:adj idx="1" val="0.4983"/>
                      <dgm:adj idx="2" val="0.6066"/>
                    </dgm:adjLst>
                  </dgm:shape>
                </dgm:else>
              </dgm:choose>
              <dgm:presOf axis="ch self" ptType="node node" st="2 1" cnt="1 0"/>
            </dgm:layoutNode>
          </dgm:if>
          <dgm:else name="Name44"/>
        </dgm:choose>
      </dgm:if>
      <dgm:else name="Name4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8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57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89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4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5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390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9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060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82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215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340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3D388-6F40-AB48-B158-E32CB30440AF}" type="datetimeFigureOut">
              <a:rPr lang="en-US" smtClean="0"/>
              <a:t>9/19/14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EE1D9-1EB5-DF49-B4EE-F0C64CEEFF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44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7" Type="http://schemas.openxmlformats.org/officeDocument/2006/relationships/image" Target="../media/image1.png"/><Relationship Id="rId8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4" Type="http://schemas.openxmlformats.org/officeDocument/2006/relationships/diagramQuickStyle" Target="../diagrams/quickStyle9.xml"/><Relationship Id="rId5" Type="http://schemas.openxmlformats.org/officeDocument/2006/relationships/diagramColors" Target="../diagrams/colors9.xml"/><Relationship Id="rId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4" Type="http://schemas.openxmlformats.org/officeDocument/2006/relationships/diagramQuickStyle" Target="../diagrams/quickStyle10.xml"/><Relationship Id="rId5" Type="http://schemas.openxmlformats.org/officeDocument/2006/relationships/diagramColors" Target="../diagrams/colors10.xml"/><Relationship Id="rId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0.xml"/></Relationships>
</file>

<file path=ppt/slides/_rels/slide2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5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5.xml"/><Relationship Id="rId12" Type="http://schemas.openxmlformats.org/officeDocument/2006/relationships/image" Target="../media/image2.jpg"/><Relationship Id="rId13" Type="http://schemas.openxmlformats.org/officeDocument/2006/relationships/image" Target="../media/image3.jpeg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2" Type="http://schemas.openxmlformats.org/officeDocument/2006/relationships/diagramData" Target="../diagrams/data4.xml"/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7" Type="http://schemas.openxmlformats.org/officeDocument/2006/relationships/diagramData" Target="../diagrams/data5.xml"/><Relationship Id="rId8" Type="http://schemas.openxmlformats.org/officeDocument/2006/relationships/diagramLayout" Target="../diagrams/layout5.xml"/><Relationship Id="rId9" Type="http://schemas.openxmlformats.org/officeDocument/2006/relationships/diagramQuickStyle" Target="../diagrams/quickStyle5.xml"/><Relationship Id="rId10" Type="http://schemas.openxmlformats.org/officeDocument/2006/relationships/diagramColors" Target="../diagrams/colors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4" Type="http://schemas.openxmlformats.org/officeDocument/2006/relationships/diagramQuickStyle" Target="../diagrams/quickStyle6.xml"/><Relationship Id="rId5" Type="http://schemas.openxmlformats.org/officeDocument/2006/relationships/diagramColors" Target="../diagrams/colors6.xml"/><Relationship Id="rId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4" Type="http://schemas.openxmlformats.org/officeDocument/2006/relationships/diagramQuickStyle" Target="../diagrams/quickStyle7.xml"/><Relationship Id="rId5" Type="http://schemas.openxmlformats.org/officeDocument/2006/relationships/diagramColors" Target="../diagrams/colors7.xml"/><Relationship Id="rId6" Type="http://schemas.microsoft.com/office/2007/relationships/diagramDrawing" Target="../diagrams/drawing7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 Jonathan T. Palan</a:t>
            </a:r>
            <a:endParaRPr lang="en-US" dirty="0"/>
          </a:p>
        </p:txBody>
      </p:sp>
      <p:pic>
        <p:nvPicPr>
          <p:cNvPr id="5" name="Picture 4" descr="CointoCash-log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8" b="13282"/>
          <a:stretch/>
        </p:blipFill>
        <p:spPr>
          <a:xfrm>
            <a:off x="2032000" y="926087"/>
            <a:ext cx="5080000" cy="257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693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2971937"/>
              </p:ext>
            </p:extLst>
          </p:nvPr>
        </p:nvGraphicFramePr>
        <p:xfrm>
          <a:off x="470428" y="2672421"/>
          <a:ext cx="8229600" cy="3876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CointoCash-log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487" y="1091472"/>
            <a:ext cx="2584645" cy="1673558"/>
          </a:xfrm>
          <a:prstGeom prst="rect">
            <a:avLst/>
          </a:prstGeom>
        </p:spPr>
      </p:pic>
      <p:pic>
        <p:nvPicPr>
          <p:cNvPr id="7" name="Picture 6" descr="jam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409" y="1417638"/>
            <a:ext cx="2155968" cy="963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438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CointoCash</a:t>
            </a:r>
            <a:r>
              <a:rPr lang="en-US" dirty="0" smtClean="0"/>
              <a:t> vs. Others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8358831"/>
              </p:ext>
            </p:extLst>
          </p:nvPr>
        </p:nvGraphicFramePr>
        <p:xfrm>
          <a:off x="219092" y="2539515"/>
          <a:ext cx="8637507" cy="3347747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394987"/>
                <a:gridCol w="1664247"/>
                <a:gridCol w="2339594"/>
                <a:gridCol w="2238679"/>
              </a:tblGrid>
              <a:tr h="134229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01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Digital Wallet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501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 Purchasing 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501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Debit Card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  <a:tr h="5013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Access</a:t>
                      </a:r>
                      <a:r>
                        <a:rPr lang="en-US" baseline="0" dirty="0" smtClean="0"/>
                        <a:t> to local currency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j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224" y="2728668"/>
            <a:ext cx="1412431" cy="769919"/>
          </a:xfrm>
          <a:prstGeom prst="rect">
            <a:avLst/>
          </a:prstGeom>
        </p:spPr>
      </p:pic>
      <p:pic>
        <p:nvPicPr>
          <p:cNvPr id="6" name="Picture 5" descr="xapo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908" y="2916468"/>
            <a:ext cx="2030462" cy="549635"/>
          </a:xfrm>
          <a:prstGeom prst="rect">
            <a:avLst/>
          </a:prstGeom>
        </p:spPr>
      </p:pic>
      <p:pic>
        <p:nvPicPr>
          <p:cNvPr id="8" name="Picture 7" descr="CointoCash-logo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74" b="14890"/>
          <a:stretch/>
        </p:blipFill>
        <p:spPr>
          <a:xfrm>
            <a:off x="6761398" y="2555997"/>
            <a:ext cx="2095201" cy="989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316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Acquisition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03016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00671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580946"/>
            <a:ext cx="7556313" cy="922402"/>
          </a:xfrm>
        </p:spPr>
        <p:txBody>
          <a:bodyPr/>
          <a:lstStyle/>
          <a:p>
            <a:r>
              <a:rPr lang="en-US" dirty="0" err="1" smtClean="0"/>
              <a:t>CointoCash</a:t>
            </a:r>
            <a:r>
              <a:rPr lang="en-US" dirty="0"/>
              <a:t> </a:t>
            </a:r>
            <a:r>
              <a:rPr lang="en-US" dirty="0" smtClean="0"/>
              <a:t>Engine</a:t>
            </a:r>
            <a:endParaRPr lang="en-US" dirty="0"/>
          </a:p>
        </p:txBody>
      </p:sp>
      <p:pic>
        <p:nvPicPr>
          <p:cNvPr id="4" name="Content Placeholder 3" descr="coinline_tech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5815" r="-5815"/>
          <a:stretch>
            <a:fillRect/>
          </a:stretch>
        </p:blipFill>
        <p:spPr>
          <a:xfrm>
            <a:off x="302128" y="1600200"/>
            <a:ext cx="8841872" cy="4862689"/>
          </a:xfrm>
        </p:spPr>
      </p:pic>
    </p:spTree>
    <p:extLst>
      <p:ext uri="{BB962C8B-B14F-4D97-AF65-F5344CB8AC3E}">
        <p14:creationId xmlns:p14="http://schemas.microsoft.com/office/powerpoint/2010/main" val="28365768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8552" y="1774451"/>
            <a:ext cx="1310246" cy="7659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Consumer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8553" y="3825529"/>
            <a:ext cx="1310246" cy="7659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BTC Collateral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829947" y="5919265"/>
            <a:ext cx="1229615" cy="7659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Escrow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270066" y="1790137"/>
            <a:ext cx="1626146" cy="7659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Debit Card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293640" y="3708804"/>
            <a:ext cx="1578997" cy="76591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Line of Credit</a:t>
            </a:r>
            <a:endParaRPr lang="en-US" dirty="0"/>
          </a:p>
        </p:txBody>
      </p:sp>
      <p:cxnSp>
        <p:nvCxnSpPr>
          <p:cNvPr id="9" name="Elbow Connector 8"/>
          <p:cNvCxnSpPr>
            <a:stCxn id="2" idx="3"/>
          </p:cNvCxnSpPr>
          <p:nvPr/>
        </p:nvCxnSpPr>
        <p:spPr>
          <a:xfrm>
            <a:off x="1698798" y="2157411"/>
            <a:ext cx="2745958" cy="1551393"/>
          </a:xfrm>
          <a:prstGeom prst="bentConnector2">
            <a:avLst/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086852" y="1727611"/>
            <a:ext cx="2198038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/>
              <a:t>4% Origination Fee</a:t>
            </a:r>
            <a:endParaRPr lang="en-US" sz="2000" b="1" dirty="0"/>
          </a:p>
        </p:txBody>
      </p:sp>
      <p:cxnSp>
        <p:nvCxnSpPr>
          <p:cNvPr id="16" name="Elbow Connector 15"/>
          <p:cNvCxnSpPr>
            <a:stCxn id="6" idx="1"/>
          </p:cNvCxnSpPr>
          <p:nvPr/>
        </p:nvCxnSpPr>
        <p:spPr>
          <a:xfrm rot="10800000" flipV="1">
            <a:off x="4636260" y="2173097"/>
            <a:ext cx="2633806" cy="1535706"/>
          </a:xfrm>
          <a:prstGeom prst="bentConnector3">
            <a:avLst>
              <a:gd name="adj1" fmla="val 100513"/>
            </a:avLst>
          </a:prstGeom>
          <a:ln>
            <a:solidFill>
              <a:srgbClr val="000000"/>
            </a:solidFill>
            <a:prstDash val="sysDash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59562" y="1774451"/>
            <a:ext cx="1996059" cy="40011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sz="2000" b="1" dirty="0" smtClean="0"/>
              <a:t>Interchange Fees</a:t>
            </a:r>
            <a:endParaRPr lang="en-US" sz="2000" b="1" dirty="0"/>
          </a:p>
        </p:txBody>
      </p:sp>
      <p:cxnSp>
        <p:nvCxnSpPr>
          <p:cNvPr id="32" name="Straight Connector 31"/>
          <p:cNvCxnSpPr>
            <a:stCxn id="2" idx="2"/>
            <a:endCxn id="3" idx="0"/>
          </p:cNvCxnSpPr>
          <p:nvPr/>
        </p:nvCxnSpPr>
        <p:spPr>
          <a:xfrm>
            <a:off x="1043675" y="2540370"/>
            <a:ext cx="1" cy="1285159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Elbow Connector 33"/>
          <p:cNvCxnSpPr>
            <a:stCxn id="3" idx="2"/>
            <a:endCxn id="4" idx="1"/>
          </p:cNvCxnSpPr>
          <p:nvPr/>
        </p:nvCxnSpPr>
        <p:spPr>
          <a:xfrm rot="16200000" flipH="1">
            <a:off x="1581423" y="4053700"/>
            <a:ext cx="1710777" cy="278627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Elbow Connector 37"/>
          <p:cNvCxnSpPr>
            <a:stCxn id="4" idx="3"/>
            <a:endCxn id="7" idx="2"/>
          </p:cNvCxnSpPr>
          <p:nvPr/>
        </p:nvCxnSpPr>
        <p:spPr>
          <a:xfrm flipV="1">
            <a:off x="5059562" y="4474723"/>
            <a:ext cx="3023577" cy="1827502"/>
          </a:xfrm>
          <a:prstGeom prst="bentConnector2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542054" y="5862063"/>
            <a:ext cx="22172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20% Advance Rate</a:t>
            </a:r>
            <a:endParaRPr lang="en-US" sz="2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5683160" y="4208489"/>
            <a:ext cx="11259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14% APR</a:t>
            </a:r>
            <a:endParaRPr lang="en-US" sz="2000" b="1" dirty="0"/>
          </a:p>
        </p:txBody>
      </p:sp>
      <p:cxnSp>
        <p:nvCxnSpPr>
          <p:cNvPr id="55" name="Straight Connector 54"/>
          <p:cNvCxnSpPr>
            <a:stCxn id="6" idx="2"/>
            <a:endCxn id="7" idx="0"/>
          </p:cNvCxnSpPr>
          <p:nvPr/>
        </p:nvCxnSpPr>
        <p:spPr>
          <a:xfrm>
            <a:off x="8083139" y="2556056"/>
            <a:ext cx="0" cy="11527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698799" y="5919265"/>
            <a:ext cx="11324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5:1 Ratio</a:t>
            </a:r>
            <a:endParaRPr lang="en-US" sz="2000" b="1" dirty="0"/>
          </a:p>
        </p:txBody>
      </p:sp>
      <p:cxnSp>
        <p:nvCxnSpPr>
          <p:cNvPr id="159" name="Straight Arrow Connector 158"/>
          <p:cNvCxnSpPr/>
          <p:nvPr/>
        </p:nvCxnSpPr>
        <p:spPr>
          <a:xfrm>
            <a:off x="5301454" y="4154551"/>
            <a:ext cx="1794028" cy="0"/>
          </a:xfrm>
          <a:prstGeom prst="straightConnector1">
            <a:avLst/>
          </a:prstGeom>
          <a:ln>
            <a:solidFill>
              <a:srgbClr val="00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itle 16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Overview</a:t>
            </a:r>
            <a:endParaRPr lang="en-US" dirty="0"/>
          </a:p>
        </p:txBody>
      </p:sp>
      <p:cxnSp>
        <p:nvCxnSpPr>
          <p:cNvPr id="168" name="Straight Arrow Connector 167"/>
          <p:cNvCxnSpPr/>
          <p:nvPr/>
        </p:nvCxnSpPr>
        <p:spPr>
          <a:xfrm>
            <a:off x="4444756" y="4591448"/>
            <a:ext cx="0" cy="107232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ointoCash-logo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2" t="10632" r="8239" b="13946"/>
          <a:stretch/>
        </p:blipFill>
        <p:spPr>
          <a:xfrm>
            <a:off x="3669915" y="3704653"/>
            <a:ext cx="1549681" cy="89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2787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3887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4420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89144604"/>
              </p:ext>
            </p:extLst>
          </p:nvPr>
        </p:nvGraphicFramePr>
        <p:xfrm>
          <a:off x="4648200" y="1449568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03199391"/>
              </p:ext>
            </p:extLst>
          </p:nvPr>
        </p:nvGraphicFramePr>
        <p:xfrm>
          <a:off x="0" y="582110"/>
          <a:ext cx="5079633" cy="62758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" name="Picture 1" descr="CointoCash-logo.png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7" b="14086"/>
          <a:stretch/>
        </p:blipFill>
        <p:spPr>
          <a:xfrm>
            <a:off x="1330904" y="5256559"/>
            <a:ext cx="2465591" cy="123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893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Bitcoin</a:t>
            </a:r>
            <a:r>
              <a:rPr lang="en-US" dirty="0" smtClean="0"/>
              <a:t> rich, cash poor</a:t>
            </a:r>
            <a:endParaRPr lang="en-US" dirty="0" smtClean="0"/>
          </a:p>
          <a:p>
            <a:r>
              <a:rPr lang="en-US" dirty="0" smtClean="0"/>
              <a:t>Selling </a:t>
            </a:r>
            <a:r>
              <a:rPr lang="en-US" dirty="0" err="1" smtClean="0"/>
              <a:t>Bitcoins</a:t>
            </a:r>
            <a:r>
              <a:rPr lang="en-US" dirty="0" smtClean="0"/>
              <a:t> for cash is expensive</a:t>
            </a:r>
          </a:p>
          <a:p>
            <a:pPr lvl="1"/>
            <a:r>
              <a:rPr lang="en-US" dirty="0" smtClean="0"/>
              <a:t>Wide Bid/Ask Spreads</a:t>
            </a:r>
          </a:p>
          <a:p>
            <a:pPr lvl="1"/>
            <a:r>
              <a:rPr lang="en-US" dirty="0" smtClean="0"/>
              <a:t>High transaction costs</a:t>
            </a:r>
          </a:p>
          <a:p>
            <a:r>
              <a:rPr lang="en-US" dirty="0" smtClean="0"/>
              <a:t>Significant opportunity cost</a:t>
            </a:r>
          </a:p>
          <a:p>
            <a:pPr lvl="1"/>
            <a:r>
              <a:rPr lang="en-US" dirty="0" smtClean="0"/>
              <a:t>Give away upside in BTC price</a:t>
            </a:r>
          </a:p>
          <a:p>
            <a:r>
              <a:rPr lang="en-US" dirty="0" smtClean="0"/>
              <a:t>No operating leverage </a:t>
            </a:r>
            <a:endParaRPr lang="en-US" dirty="0" smtClean="0"/>
          </a:p>
          <a:p>
            <a:pPr lvl="1"/>
            <a:r>
              <a:rPr lang="en-US" dirty="0" smtClean="0"/>
              <a:t>Inverse </a:t>
            </a:r>
            <a:r>
              <a:rPr lang="en-US" dirty="0" smtClean="0"/>
              <a:t>relationship between fiat currency/BTC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90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8159731"/>
              </p:ext>
            </p:extLst>
          </p:nvPr>
        </p:nvGraphicFramePr>
        <p:xfrm>
          <a:off x="457200" y="1574347"/>
          <a:ext cx="8229600" cy="493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4880" y="1389681"/>
            <a:ext cx="2711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Leverages BTC as collateral</a:t>
            </a:r>
            <a:endParaRPr lang="en-US" dirty="0"/>
          </a:p>
        </p:txBody>
      </p:sp>
      <p:sp>
        <p:nvSpPr>
          <p:cNvPr id="7" name="Down Arrow 6"/>
          <p:cNvSpPr/>
          <p:nvPr/>
        </p:nvSpPr>
        <p:spPr>
          <a:xfrm rot="20223618">
            <a:off x="740056" y="1957460"/>
            <a:ext cx="383618" cy="939867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92218" y="5802078"/>
            <a:ext cx="3052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 access to local currency</a:t>
            </a:r>
            <a:endParaRPr lang="en-US" dirty="0"/>
          </a:p>
        </p:txBody>
      </p:sp>
      <p:sp>
        <p:nvSpPr>
          <p:cNvPr id="9" name="Down Arrow 8"/>
          <p:cNvSpPr/>
          <p:nvPr/>
        </p:nvSpPr>
        <p:spPr>
          <a:xfrm rot="13946337">
            <a:off x="3696835" y="4893621"/>
            <a:ext cx="383618" cy="939867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 rot="20223618">
            <a:off x="7413963" y="2109859"/>
            <a:ext cx="383618" cy="939867"/>
          </a:xfrm>
          <a:prstGeom prst="down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503723" y="1542081"/>
            <a:ext cx="364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relationship between BTC and cash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1902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588" y="274638"/>
            <a:ext cx="8229600" cy="1143000"/>
          </a:xfrm>
        </p:spPr>
        <p:txBody>
          <a:bodyPr/>
          <a:lstStyle/>
          <a:p>
            <a:r>
              <a:rPr lang="en-US" dirty="0" smtClean="0"/>
              <a:t>Cash vs. Coin Relationship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4994"/>
            <a:ext cx="4040188" cy="639762"/>
          </a:xfrm>
        </p:spPr>
        <p:txBody>
          <a:bodyPr/>
          <a:lstStyle/>
          <a:p>
            <a:pPr algn="ctr"/>
            <a:r>
              <a:rPr lang="en-US" dirty="0" smtClean="0"/>
              <a:t>Current Relationship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24287696"/>
              </p:ext>
            </p:extLst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89877586"/>
              </p:ext>
            </p:extLst>
          </p:nvPr>
        </p:nvGraphicFramePr>
        <p:xfrm>
          <a:off x="4645025" y="2174875"/>
          <a:ext cx="4041775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5" descr="BitcoinHI_Logo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107" y="3533809"/>
            <a:ext cx="1219200" cy="1219200"/>
          </a:xfrm>
          <a:prstGeom prst="rect">
            <a:avLst/>
          </a:prstGeom>
        </p:spPr>
      </p:pic>
      <p:pic>
        <p:nvPicPr>
          <p:cNvPr id="9" name="Picture 8" descr="BitcoinHI_Logo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024" y="3533809"/>
            <a:ext cx="1219200" cy="1219200"/>
          </a:xfrm>
          <a:prstGeom prst="rect">
            <a:avLst/>
          </a:prstGeom>
        </p:spPr>
      </p:pic>
      <p:pic>
        <p:nvPicPr>
          <p:cNvPr id="10" name="Picture 9" descr="bags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112" y="3533809"/>
            <a:ext cx="1258189" cy="1258189"/>
          </a:xfrm>
          <a:prstGeom prst="rect">
            <a:avLst/>
          </a:prstGeom>
        </p:spPr>
      </p:pic>
      <p:pic>
        <p:nvPicPr>
          <p:cNvPr id="11" name="Picture 10" descr="bags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800" y="3533809"/>
            <a:ext cx="1258189" cy="1258189"/>
          </a:xfrm>
          <a:prstGeom prst="rect">
            <a:avLst/>
          </a:prstGeom>
        </p:spPr>
      </p:pic>
      <p:pic>
        <p:nvPicPr>
          <p:cNvPr id="13" name="Picture 12" descr="CointoCash-logo.png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86"/>
          <a:stretch/>
        </p:blipFill>
        <p:spPr>
          <a:xfrm>
            <a:off x="5524923" y="1480770"/>
            <a:ext cx="2279721" cy="1362670"/>
          </a:xfrm>
          <a:prstGeom prst="rect">
            <a:avLst/>
          </a:prstGeom>
        </p:spPr>
      </p:pic>
      <p:sp>
        <p:nvSpPr>
          <p:cNvPr id="14" name="Right Arrow 13"/>
          <p:cNvSpPr/>
          <p:nvPr/>
        </p:nvSpPr>
        <p:spPr>
          <a:xfrm>
            <a:off x="3477612" y="5781510"/>
            <a:ext cx="2541223" cy="689305"/>
          </a:xfrm>
          <a:prstGeom prst="rightArrow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Potential Relationship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623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Size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071256"/>
              </p:ext>
            </p:extLst>
          </p:nvPr>
        </p:nvGraphicFramePr>
        <p:xfrm>
          <a:off x="225778" y="1600200"/>
          <a:ext cx="8686800" cy="4890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2639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Adoption Rate</a:t>
            </a:r>
            <a:endParaRPr lang="en-US" dirty="0"/>
          </a:p>
        </p:txBody>
      </p:sp>
      <p:pic>
        <p:nvPicPr>
          <p:cNvPr id="4" name="Content Placeholder 3" descr="adoptio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6" b="1916"/>
          <a:stretch>
            <a:fillRect/>
          </a:stretch>
        </p:blipFill>
        <p:spPr>
          <a:xfrm>
            <a:off x="0" y="1348758"/>
            <a:ext cx="9144000" cy="5085909"/>
          </a:xfrm>
        </p:spPr>
      </p:pic>
      <p:sp>
        <p:nvSpPr>
          <p:cNvPr id="5" name="TextBox 4"/>
          <p:cNvSpPr txBox="1"/>
          <p:nvPr/>
        </p:nvSpPr>
        <p:spPr>
          <a:xfrm>
            <a:off x="2380394" y="1348758"/>
            <a:ext cx="4004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Trends point to mass adoption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1815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 Rate of Innovation</a:t>
            </a:r>
            <a:endParaRPr lang="en-US" dirty="0"/>
          </a:p>
        </p:txBody>
      </p:sp>
      <p:pic>
        <p:nvPicPr>
          <p:cNvPr id="4" name="Content Placeholder 3" descr="btcpaypal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" r="-5838"/>
          <a:stretch/>
        </p:blipFill>
        <p:spPr>
          <a:xfrm>
            <a:off x="0" y="1203912"/>
            <a:ext cx="9144000" cy="5400088"/>
          </a:xfrm>
        </p:spPr>
      </p:pic>
    </p:spTree>
    <p:extLst>
      <p:ext uri="{BB962C8B-B14F-4D97-AF65-F5344CB8AC3E}">
        <p14:creationId xmlns:p14="http://schemas.microsoft.com/office/powerpoint/2010/main" val="457575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Revenue Model</a:t>
            </a:r>
            <a:endParaRPr lang="en-US" dirty="0"/>
          </a:p>
        </p:txBody>
      </p:sp>
      <p:graphicFrame>
        <p:nvGraphicFramePr>
          <p:cNvPr id="14" name="Content Placeholder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381937"/>
              </p:ext>
            </p:extLst>
          </p:nvPr>
        </p:nvGraphicFramePr>
        <p:xfrm>
          <a:off x="161261" y="1600200"/>
          <a:ext cx="8768563" cy="4910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3529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315</Words>
  <Application>Microsoft Macintosh PowerPoint</Application>
  <PresentationFormat>On-screen Show (4:3)</PresentationFormat>
  <Paragraphs>109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Overview</vt:lpstr>
      <vt:lpstr>Opportunity</vt:lpstr>
      <vt:lpstr>Solution</vt:lpstr>
      <vt:lpstr>Cash vs. Coin Relationship</vt:lpstr>
      <vt:lpstr>Market Size</vt:lpstr>
      <vt:lpstr>Adoption Rate</vt:lpstr>
      <vt:lpstr>Higher Rate of Innovation</vt:lpstr>
      <vt:lpstr>Revenue Model</vt:lpstr>
      <vt:lpstr>Competition</vt:lpstr>
      <vt:lpstr>CointoCash vs. Others</vt:lpstr>
      <vt:lpstr>Customer Acquisition</vt:lpstr>
      <vt:lpstr>CointoCash Engine</vt:lpstr>
      <vt:lpstr>Operational Overview</vt:lpstr>
      <vt:lpstr>Features</vt:lpstr>
    </vt:vector>
  </TitlesOfParts>
  <Company>LC Advisors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Hashfront</dc:title>
  <dc:creator>Jonathan Palan</dc:creator>
  <cp:lastModifiedBy>Jonathan Palan</cp:lastModifiedBy>
  <cp:revision>9</cp:revision>
  <dcterms:created xsi:type="dcterms:W3CDTF">2014-09-19T01:04:58Z</dcterms:created>
  <dcterms:modified xsi:type="dcterms:W3CDTF">2014-09-19T18:05:02Z</dcterms:modified>
</cp:coreProperties>
</file>